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18"/>
    <p:sldId id="257" r:id="rId19"/>
    <p:sldId id="258" r:id="rId20"/>
    <p:sldId id="259" r:id="rId21"/>
    <p:sldId id="260" r:id="rId22"/>
    <p:sldId id="261" r:id="rId23"/>
    <p:sldId id="262" r:id="rId24"/>
    <p:sldId id="263" r:id="rId25"/>
    <p:sldId id="264" r:id="rId26"/>
    <p:sldId id="265" r:id="rId27"/>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Droid Serif" charset="1" panose="02020600060500020200"/>
      <p:regular r:id="rId10"/>
    </p:embeddedFont>
    <p:embeddedFont>
      <p:font typeface="Droid Serif Bold" charset="1" panose="02020800060500020200"/>
      <p:regular r:id="rId11"/>
    </p:embeddedFont>
    <p:embeddedFont>
      <p:font typeface="Droid Serif Italics" charset="1" panose="02020600060500090200"/>
      <p:regular r:id="rId12"/>
    </p:embeddedFont>
    <p:embeddedFont>
      <p:font typeface="Droid Serif Bold Italics" charset="1" panose="02020800060500090200"/>
      <p:regular r:id="rId13"/>
    </p:embeddedFont>
    <p:embeddedFont>
      <p:font typeface="Bernoru" charset="1" panose="00000A00000000000000"/>
      <p:regular r:id="rId14"/>
    </p:embeddedFont>
    <p:embeddedFont>
      <p:font typeface="Gaegu" charset="1" panose="00000000000000000000"/>
      <p:regular r:id="rId15"/>
    </p:embeddedFont>
    <p:embeddedFont>
      <p:font typeface="Gaegu Bold" charset="1" panose="00000000000000000000"/>
      <p:regular r:id="rId16"/>
    </p:embeddedFont>
    <p:embeddedFont>
      <p:font typeface="Gaegu Light" charset="1" panose="0000000000000000000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slides/slide1.xml" Type="http://schemas.openxmlformats.org/officeDocument/2006/relationships/slide"/><Relationship Id="rId19" Target="slides/slide2.xml" Type="http://schemas.openxmlformats.org/officeDocument/2006/relationships/slide"/><Relationship Id="rId2" Target="presProps.xml" Type="http://schemas.openxmlformats.org/officeDocument/2006/relationships/presProps"/><Relationship Id="rId20" Target="slides/slide3.xml" Type="http://schemas.openxmlformats.org/officeDocument/2006/relationships/slide"/><Relationship Id="rId21" Target="slides/slide4.xml" Type="http://schemas.openxmlformats.org/officeDocument/2006/relationships/slide"/><Relationship Id="rId22" Target="slides/slide5.xml" Type="http://schemas.openxmlformats.org/officeDocument/2006/relationships/slide"/><Relationship Id="rId23" Target="slides/slide6.xml" Type="http://schemas.openxmlformats.org/officeDocument/2006/relationships/slide"/><Relationship Id="rId24" Target="slides/slide7.xml" Type="http://schemas.openxmlformats.org/officeDocument/2006/relationships/slide"/><Relationship Id="rId25" Target="slides/slide8.xml" Type="http://schemas.openxmlformats.org/officeDocument/2006/relationships/slide"/><Relationship Id="rId26" Target="slides/slide9.xml" Type="http://schemas.openxmlformats.org/officeDocument/2006/relationships/slide"/><Relationship Id="rId27" Target="slides/slide10.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11.png" Type="http://schemas.openxmlformats.org/officeDocument/2006/relationships/image"/><Relationship Id="rId13" Target="../media/image12.svg" Type="http://schemas.openxmlformats.org/officeDocument/2006/relationships/image"/><Relationship Id="rId14" Target="../media/image13.png" Type="http://schemas.openxmlformats.org/officeDocument/2006/relationships/image"/><Relationship Id="rId15" Target="../media/image14.svg" Type="http://schemas.openxmlformats.org/officeDocument/2006/relationships/image"/><Relationship Id="rId16" Target="../media/image15.png" Type="http://schemas.openxmlformats.org/officeDocument/2006/relationships/image"/><Relationship Id="rId17" Target="../media/image16.svg" Type="http://schemas.openxmlformats.org/officeDocument/2006/relationships/image"/><Relationship Id="rId18" Target="../media/image17.png" Type="http://schemas.openxmlformats.org/officeDocument/2006/relationships/image"/><Relationship Id="rId19" Target="../media/image18.svg" Type="http://schemas.openxmlformats.org/officeDocument/2006/relationships/image"/><Relationship Id="rId2" Target="../media/image1.png" Type="http://schemas.openxmlformats.org/officeDocument/2006/relationships/image"/><Relationship Id="rId20" Target="../media/image19.png" Type="http://schemas.openxmlformats.org/officeDocument/2006/relationships/image"/><Relationship Id="rId21" Target="../media/image20.sv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7.png" Type="http://schemas.openxmlformats.org/officeDocument/2006/relationships/image"/><Relationship Id="rId11" Target="../media/image8.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69.png" Type="http://schemas.openxmlformats.org/officeDocument/2006/relationships/image"/><Relationship Id="rId15" Target="../media/image70.svg" Type="http://schemas.openxmlformats.org/officeDocument/2006/relationships/image"/><Relationship Id="rId2" Target="../media/image23.png" Type="http://schemas.openxmlformats.org/officeDocument/2006/relationships/image"/><Relationship Id="rId3" Target="../media/image24.svg" Type="http://schemas.openxmlformats.org/officeDocument/2006/relationships/image"/><Relationship Id="rId4" Target="../media/image44.png" Type="http://schemas.openxmlformats.org/officeDocument/2006/relationships/image"/><Relationship Id="rId5" Target="../media/image45.sv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5.png" Type="http://schemas.openxmlformats.org/officeDocument/2006/relationships/image"/><Relationship Id="rId9" Target="../media/image6.sv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29.png" Type="http://schemas.openxmlformats.org/officeDocument/2006/relationships/image"/><Relationship Id="rId11" Target="../media/image30.svg" Type="http://schemas.openxmlformats.org/officeDocument/2006/relationships/image"/><Relationship Id="rId12" Target="../media/image31.png" Type="http://schemas.openxmlformats.org/officeDocument/2006/relationships/image"/><Relationship Id="rId13" Target="../media/image32.svg" Type="http://schemas.openxmlformats.org/officeDocument/2006/relationships/image"/><Relationship Id="rId2" Target="../media/image21.png" Type="http://schemas.openxmlformats.org/officeDocument/2006/relationships/image"/><Relationship Id="rId3" Target="../media/image22.svg" Type="http://schemas.openxmlformats.org/officeDocument/2006/relationships/image"/><Relationship Id="rId4" Target="../media/image23.png" Type="http://schemas.openxmlformats.org/officeDocument/2006/relationships/image"/><Relationship Id="rId5" Target="../media/image24.svg" Type="http://schemas.openxmlformats.org/officeDocument/2006/relationships/image"/><Relationship Id="rId6" Target="../media/image25.png" Type="http://schemas.openxmlformats.org/officeDocument/2006/relationships/image"/><Relationship Id="rId7" Target="../media/image26.svg" Type="http://schemas.openxmlformats.org/officeDocument/2006/relationships/image"/><Relationship Id="rId8" Target="../media/image27.png" Type="http://schemas.openxmlformats.org/officeDocument/2006/relationships/image"/><Relationship Id="rId9" Target="../media/image28.sv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37.jpeg" Type="http://schemas.openxmlformats.org/officeDocument/2006/relationships/image"/><Relationship Id="rId13" Target="../media/image38.png" Type="http://schemas.openxmlformats.org/officeDocument/2006/relationships/image"/><Relationship Id="rId14" Target="../media/image39.svg" Type="http://schemas.openxmlformats.org/officeDocument/2006/relationships/image"/><Relationship Id="rId15" Target="../media/image40.png" Type="http://schemas.openxmlformats.org/officeDocument/2006/relationships/image"/><Relationship Id="rId16" Target="../media/image41.svg" Type="http://schemas.openxmlformats.org/officeDocument/2006/relationships/image"/><Relationship Id="rId2" Target="../media/image33.png" Type="http://schemas.openxmlformats.org/officeDocument/2006/relationships/image"/><Relationship Id="rId3" Target="../media/image34.svg" Type="http://schemas.openxmlformats.org/officeDocument/2006/relationships/image"/><Relationship Id="rId4" Target="../media/image35.png" Type="http://schemas.openxmlformats.org/officeDocument/2006/relationships/image"/><Relationship Id="rId5" Target="../media/image36.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 Id="rId4" Target="../media/image23.png" Type="http://schemas.openxmlformats.org/officeDocument/2006/relationships/image"/><Relationship Id="rId5" Target="../media/image24.sv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7.png" Type="http://schemas.openxmlformats.org/officeDocument/2006/relationships/image"/><Relationship Id="rId11" Target="../media/image8.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46.png" Type="http://schemas.openxmlformats.org/officeDocument/2006/relationships/image"/><Relationship Id="rId15" Target="../media/image47.svg" Type="http://schemas.openxmlformats.org/officeDocument/2006/relationships/image"/><Relationship Id="rId16" Target="../media/image48.png" Type="http://schemas.openxmlformats.org/officeDocument/2006/relationships/image"/><Relationship Id="rId17" Target="../media/image49.svg" Type="http://schemas.openxmlformats.org/officeDocument/2006/relationships/image"/><Relationship Id="rId18" Target="../media/image38.png" Type="http://schemas.openxmlformats.org/officeDocument/2006/relationships/image"/><Relationship Id="rId19" Target="../media/image39.svg" Type="http://schemas.openxmlformats.org/officeDocument/2006/relationships/image"/><Relationship Id="rId2" Target="../media/image21.png" Type="http://schemas.openxmlformats.org/officeDocument/2006/relationships/image"/><Relationship Id="rId3" Target="../media/image22.svg" Type="http://schemas.openxmlformats.org/officeDocument/2006/relationships/image"/><Relationship Id="rId4" Target="../media/image42.png" Type="http://schemas.openxmlformats.org/officeDocument/2006/relationships/image"/><Relationship Id="rId5" Target="../media/image43.svg" Type="http://schemas.openxmlformats.org/officeDocument/2006/relationships/image"/><Relationship Id="rId6" Target="../media/image44.png" Type="http://schemas.openxmlformats.org/officeDocument/2006/relationships/image"/><Relationship Id="rId7" Target="../media/image45.svg" Type="http://schemas.openxmlformats.org/officeDocument/2006/relationships/image"/><Relationship Id="rId8" Target="../media/image5.png" Type="http://schemas.openxmlformats.org/officeDocument/2006/relationships/image"/><Relationship Id="rId9" Target="../media/image6.sv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svg" Type="http://schemas.openxmlformats.org/officeDocument/2006/relationships/image"/><Relationship Id="rId4" Target="../media/image50.png" Type="http://schemas.openxmlformats.org/officeDocument/2006/relationships/image"/><Relationship Id="rId5" Target="../media/image51.svg" Type="http://schemas.openxmlformats.org/officeDocument/2006/relationships/image"/><Relationship Id="rId6" Target="../media/image52.png" Type="http://schemas.openxmlformats.org/officeDocument/2006/relationships/image"/><Relationship Id="rId7" Target="../media/image53.sv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svg" Type="http://schemas.openxmlformats.org/officeDocument/2006/relationships/image"/><Relationship Id="rId12" Target="../media/image54.jpeg" Type="http://schemas.openxmlformats.org/officeDocument/2006/relationships/image"/><Relationship Id="rId13" Target="../media/image55.png" Type="http://schemas.openxmlformats.org/officeDocument/2006/relationships/image"/><Relationship Id="rId14" Target="../media/image56.svg" Type="http://schemas.openxmlformats.org/officeDocument/2006/relationships/image"/><Relationship Id="rId15" Target="../media/image57.png" Type="http://schemas.openxmlformats.org/officeDocument/2006/relationships/image"/><Relationship Id="rId16" Target="../media/image58.svg" Type="http://schemas.openxmlformats.org/officeDocument/2006/relationships/image"/><Relationship Id="rId17" Target="../media/image59.png" Type="http://schemas.openxmlformats.org/officeDocument/2006/relationships/image"/><Relationship Id="rId18" Target="../media/image60.svg" Type="http://schemas.openxmlformats.org/officeDocument/2006/relationships/image"/><Relationship Id="rId19" Target="../media/image61.png" Type="http://schemas.openxmlformats.org/officeDocument/2006/relationships/image"/><Relationship Id="rId2" Target="../media/image44.png" Type="http://schemas.openxmlformats.org/officeDocument/2006/relationships/image"/><Relationship Id="rId20" Target="../media/image62.svg" Type="http://schemas.openxmlformats.org/officeDocument/2006/relationships/image"/><Relationship Id="rId21" Target="../media/image63.png" Type="http://schemas.openxmlformats.org/officeDocument/2006/relationships/image"/><Relationship Id="rId22" Target="../media/image64.svg" Type="http://schemas.openxmlformats.org/officeDocument/2006/relationships/image"/><Relationship Id="rId3" Target="../media/image45.svg" Type="http://schemas.openxmlformats.org/officeDocument/2006/relationships/image"/><Relationship Id="rId4" Target="../media/image50.png" Type="http://schemas.openxmlformats.org/officeDocument/2006/relationships/image"/><Relationship Id="rId5" Target="../media/image51.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44.png" Type="http://schemas.openxmlformats.org/officeDocument/2006/relationships/image"/><Relationship Id="rId3" Target="../media/image45.svg" Type="http://schemas.openxmlformats.org/officeDocument/2006/relationships/image"/><Relationship Id="rId4" Target="../media/image50.png" Type="http://schemas.openxmlformats.org/officeDocument/2006/relationships/image"/><Relationship Id="rId5" Target="../media/image51.svg" Type="http://schemas.openxmlformats.org/officeDocument/2006/relationships/image"/><Relationship Id="rId6" Target="../media/image65.png" Type="http://schemas.openxmlformats.org/officeDocument/2006/relationships/image"/><Relationship Id="rId7" Target="../media/image66.sv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7.png" Type="http://schemas.openxmlformats.org/officeDocument/2006/relationships/image"/><Relationship Id="rId11" Target="../media/image8.svg" Type="http://schemas.openxmlformats.org/officeDocument/2006/relationships/image"/><Relationship Id="rId12" Target="../media/image9.png" Type="http://schemas.openxmlformats.org/officeDocument/2006/relationships/image"/><Relationship Id="rId13" Target="../media/image10.svg" Type="http://schemas.openxmlformats.org/officeDocument/2006/relationships/image"/><Relationship Id="rId14" Target="../media/image67.png" Type="http://schemas.openxmlformats.org/officeDocument/2006/relationships/image"/><Relationship Id="rId15" Target="../media/image68.svg" Type="http://schemas.openxmlformats.org/officeDocument/2006/relationships/image"/><Relationship Id="rId2" Target="../media/image21.png" Type="http://schemas.openxmlformats.org/officeDocument/2006/relationships/image"/><Relationship Id="rId3" Target="../media/image22.svg" Type="http://schemas.openxmlformats.org/officeDocument/2006/relationships/image"/><Relationship Id="rId4" Target="../media/image44.png" Type="http://schemas.openxmlformats.org/officeDocument/2006/relationships/image"/><Relationship Id="rId5" Target="../media/image45.svg" Type="http://schemas.openxmlformats.org/officeDocument/2006/relationships/image"/><Relationship Id="rId6" Target="../media/image23.png" Type="http://schemas.openxmlformats.org/officeDocument/2006/relationships/image"/><Relationship Id="rId7" Target="../media/image24.svg" Type="http://schemas.openxmlformats.org/officeDocument/2006/relationships/image"/><Relationship Id="rId8" Target="../media/image5.png" Type="http://schemas.openxmlformats.org/officeDocument/2006/relationships/image"/><Relationship Id="rId9" Target="../media/image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891828" y="-842723"/>
            <a:ext cx="4418353" cy="5192509"/>
          </a:xfrm>
          <a:custGeom>
            <a:avLst/>
            <a:gdLst/>
            <a:ahLst/>
            <a:cxnLst/>
            <a:rect r="r" b="b" t="t" l="l"/>
            <a:pathLst>
              <a:path h="5192509" w="4418353">
                <a:moveTo>
                  <a:pt x="0" y="0"/>
                </a:moveTo>
                <a:lnTo>
                  <a:pt x="4418353" y="0"/>
                </a:lnTo>
                <a:lnTo>
                  <a:pt x="4418353" y="5192509"/>
                </a:lnTo>
                <a:lnTo>
                  <a:pt x="0" y="519250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true" rot="-5400000">
            <a:off x="-2094260" y="6350221"/>
            <a:ext cx="6319453" cy="6319453"/>
          </a:xfrm>
          <a:custGeom>
            <a:avLst/>
            <a:gdLst/>
            <a:ahLst/>
            <a:cxnLst/>
            <a:rect r="r" b="b" t="t" l="l"/>
            <a:pathLst>
              <a:path h="6319453" w="6319453">
                <a:moveTo>
                  <a:pt x="0" y="6319453"/>
                </a:moveTo>
                <a:lnTo>
                  <a:pt x="6319453" y="6319453"/>
                </a:lnTo>
                <a:lnTo>
                  <a:pt x="6319453" y="0"/>
                </a:lnTo>
                <a:lnTo>
                  <a:pt x="0" y="0"/>
                </a:lnTo>
                <a:lnTo>
                  <a:pt x="0" y="6319453"/>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3270560" y="1753532"/>
            <a:ext cx="11530906" cy="7563256"/>
            <a:chOff x="0" y="0"/>
            <a:chExt cx="17327581" cy="11365362"/>
          </a:xfrm>
        </p:grpSpPr>
        <p:sp>
          <p:nvSpPr>
            <p:cNvPr name="Freeform 5" id="5"/>
            <p:cNvSpPr/>
            <p:nvPr/>
          </p:nvSpPr>
          <p:spPr>
            <a:xfrm flipH="false" flipV="false" rot="0">
              <a:off x="31750" y="31750"/>
              <a:ext cx="17264081" cy="11301862"/>
            </a:xfrm>
            <a:custGeom>
              <a:avLst/>
              <a:gdLst/>
              <a:ahLst/>
              <a:cxnLst/>
              <a:rect r="r" b="b" t="t" l="l"/>
              <a:pathLst>
                <a:path h="11301862" w="17264081">
                  <a:moveTo>
                    <a:pt x="17171372" y="11301862"/>
                  </a:moveTo>
                  <a:lnTo>
                    <a:pt x="92710" y="11301862"/>
                  </a:lnTo>
                  <a:cubicBezTo>
                    <a:pt x="41910" y="11301862"/>
                    <a:pt x="0" y="11259952"/>
                    <a:pt x="0" y="11209152"/>
                  </a:cubicBezTo>
                  <a:lnTo>
                    <a:pt x="0" y="92710"/>
                  </a:lnTo>
                  <a:cubicBezTo>
                    <a:pt x="0" y="41910"/>
                    <a:pt x="41910" y="0"/>
                    <a:pt x="92710" y="0"/>
                  </a:cubicBezTo>
                  <a:lnTo>
                    <a:pt x="17170101" y="0"/>
                  </a:lnTo>
                  <a:cubicBezTo>
                    <a:pt x="17220901" y="0"/>
                    <a:pt x="17262811" y="41910"/>
                    <a:pt x="17262811" y="92710"/>
                  </a:cubicBezTo>
                  <a:lnTo>
                    <a:pt x="17262811" y="11207883"/>
                  </a:lnTo>
                  <a:cubicBezTo>
                    <a:pt x="17264081" y="11259952"/>
                    <a:pt x="17222172" y="11301862"/>
                    <a:pt x="17171372" y="11301862"/>
                  </a:cubicBezTo>
                  <a:close/>
                </a:path>
              </a:pathLst>
            </a:custGeom>
            <a:solidFill>
              <a:srgbClr val="FFFFFF"/>
            </a:solidFill>
          </p:spPr>
        </p:sp>
        <p:sp>
          <p:nvSpPr>
            <p:cNvPr name="Freeform 6" id="6"/>
            <p:cNvSpPr/>
            <p:nvPr/>
          </p:nvSpPr>
          <p:spPr>
            <a:xfrm flipH="false" flipV="false" rot="0">
              <a:off x="0" y="0"/>
              <a:ext cx="17327581" cy="11365363"/>
            </a:xfrm>
            <a:custGeom>
              <a:avLst/>
              <a:gdLst/>
              <a:ahLst/>
              <a:cxnLst/>
              <a:rect r="r" b="b" t="t" l="l"/>
              <a:pathLst>
                <a:path h="11365363" w="17327581">
                  <a:moveTo>
                    <a:pt x="17203122" y="59690"/>
                  </a:moveTo>
                  <a:cubicBezTo>
                    <a:pt x="17238681" y="59690"/>
                    <a:pt x="17267892" y="88900"/>
                    <a:pt x="17267892" y="124460"/>
                  </a:cubicBezTo>
                  <a:lnTo>
                    <a:pt x="17267892" y="11240902"/>
                  </a:lnTo>
                  <a:cubicBezTo>
                    <a:pt x="17267892" y="11276463"/>
                    <a:pt x="17238681" y="11305673"/>
                    <a:pt x="17203122" y="11305673"/>
                  </a:cubicBezTo>
                  <a:lnTo>
                    <a:pt x="124460" y="11305673"/>
                  </a:lnTo>
                  <a:cubicBezTo>
                    <a:pt x="88900" y="11305673"/>
                    <a:pt x="59690" y="11276463"/>
                    <a:pt x="59690" y="11240902"/>
                  </a:cubicBezTo>
                  <a:lnTo>
                    <a:pt x="59690" y="124460"/>
                  </a:lnTo>
                  <a:cubicBezTo>
                    <a:pt x="59690" y="88900"/>
                    <a:pt x="88900" y="59690"/>
                    <a:pt x="124460" y="59690"/>
                  </a:cubicBezTo>
                  <a:lnTo>
                    <a:pt x="17203122" y="59690"/>
                  </a:lnTo>
                  <a:moveTo>
                    <a:pt x="17203122" y="0"/>
                  </a:moveTo>
                  <a:lnTo>
                    <a:pt x="124460" y="0"/>
                  </a:lnTo>
                  <a:cubicBezTo>
                    <a:pt x="55880" y="0"/>
                    <a:pt x="0" y="55880"/>
                    <a:pt x="0" y="124460"/>
                  </a:cubicBezTo>
                  <a:lnTo>
                    <a:pt x="0" y="11240902"/>
                  </a:lnTo>
                  <a:cubicBezTo>
                    <a:pt x="0" y="11309483"/>
                    <a:pt x="55880" y="11365363"/>
                    <a:pt x="124460" y="11365363"/>
                  </a:cubicBezTo>
                  <a:lnTo>
                    <a:pt x="17203122" y="11365363"/>
                  </a:lnTo>
                  <a:cubicBezTo>
                    <a:pt x="17271701" y="11365363"/>
                    <a:pt x="17327581" y="11309483"/>
                    <a:pt x="17327581" y="11240902"/>
                  </a:cubicBezTo>
                  <a:lnTo>
                    <a:pt x="17327581" y="124460"/>
                  </a:lnTo>
                  <a:cubicBezTo>
                    <a:pt x="17327581" y="55880"/>
                    <a:pt x="17271701" y="0"/>
                    <a:pt x="17203122" y="0"/>
                  </a:cubicBezTo>
                  <a:close/>
                </a:path>
              </a:pathLst>
            </a:custGeom>
            <a:solidFill>
              <a:srgbClr val="191919"/>
            </a:solidFill>
          </p:spPr>
        </p:sp>
      </p:grpSp>
      <p:grpSp>
        <p:nvGrpSpPr>
          <p:cNvPr name="Group 7" id="7"/>
          <p:cNvGrpSpPr/>
          <p:nvPr/>
        </p:nvGrpSpPr>
        <p:grpSpPr>
          <a:xfrm rot="0">
            <a:off x="3270560" y="970213"/>
            <a:ext cx="11530906" cy="1041805"/>
            <a:chOff x="0" y="0"/>
            <a:chExt cx="17327581" cy="1565529"/>
          </a:xfrm>
        </p:grpSpPr>
        <p:sp>
          <p:nvSpPr>
            <p:cNvPr name="Freeform 8" id="8"/>
            <p:cNvSpPr/>
            <p:nvPr/>
          </p:nvSpPr>
          <p:spPr>
            <a:xfrm flipH="false" flipV="false" rot="0">
              <a:off x="31750" y="31750"/>
              <a:ext cx="17264081" cy="1502029"/>
            </a:xfrm>
            <a:custGeom>
              <a:avLst/>
              <a:gdLst/>
              <a:ahLst/>
              <a:cxnLst/>
              <a:rect r="r" b="b" t="t" l="l"/>
              <a:pathLst>
                <a:path h="1502029" w="17264081">
                  <a:moveTo>
                    <a:pt x="17171372" y="1502029"/>
                  </a:moveTo>
                  <a:lnTo>
                    <a:pt x="92710" y="1502029"/>
                  </a:lnTo>
                  <a:cubicBezTo>
                    <a:pt x="41910" y="1502029"/>
                    <a:pt x="0" y="1460119"/>
                    <a:pt x="0" y="1409319"/>
                  </a:cubicBezTo>
                  <a:lnTo>
                    <a:pt x="0" y="92710"/>
                  </a:lnTo>
                  <a:cubicBezTo>
                    <a:pt x="0" y="41910"/>
                    <a:pt x="41910" y="0"/>
                    <a:pt x="92710" y="0"/>
                  </a:cubicBezTo>
                  <a:lnTo>
                    <a:pt x="17170101" y="0"/>
                  </a:lnTo>
                  <a:cubicBezTo>
                    <a:pt x="17220901" y="0"/>
                    <a:pt x="17262811" y="41910"/>
                    <a:pt x="17262811" y="92710"/>
                  </a:cubicBezTo>
                  <a:lnTo>
                    <a:pt x="17262811" y="1408049"/>
                  </a:lnTo>
                  <a:cubicBezTo>
                    <a:pt x="17264081" y="1460119"/>
                    <a:pt x="17222172" y="1502029"/>
                    <a:pt x="17171372" y="1502029"/>
                  </a:cubicBezTo>
                  <a:close/>
                </a:path>
              </a:pathLst>
            </a:custGeom>
            <a:solidFill>
              <a:srgbClr val="5CE1E6"/>
            </a:solidFill>
          </p:spPr>
        </p:sp>
        <p:sp>
          <p:nvSpPr>
            <p:cNvPr name="Freeform 9" id="9"/>
            <p:cNvSpPr/>
            <p:nvPr/>
          </p:nvSpPr>
          <p:spPr>
            <a:xfrm flipH="false" flipV="false" rot="0">
              <a:off x="0" y="0"/>
              <a:ext cx="17327581" cy="1565529"/>
            </a:xfrm>
            <a:custGeom>
              <a:avLst/>
              <a:gdLst/>
              <a:ahLst/>
              <a:cxnLst/>
              <a:rect r="r" b="b" t="t" l="l"/>
              <a:pathLst>
                <a:path h="1565529" w="17327581">
                  <a:moveTo>
                    <a:pt x="17203122" y="59690"/>
                  </a:moveTo>
                  <a:cubicBezTo>
                    <a:pt x="17238681" y="59690"/>
                    <a:pt x="17267892" y="88900"/>
                    <a:pt x="17267892" y="124460"/>
                  </a:cubicBezTo>
                  <a:lnTo>
                    <a:pt x="17267892" y="1441069"/>
                  </a:lnTo>
                  <a:cubicBezTo>
                    <a:pt x="17267892" y="1476629"/>
                    <a:pt x="17238681" y="1505839"/>
                    <a:pt x="17203122" y="1505839"/>
                  </a:cubicBezTo>
                  <a:lnTo>
                    <a:pt x="124460" y="1505839"/>
                  </a:lnTo>
                  <a:cubicBezTo>
                    <a:pt x="88900" y="1505839"/>
                    <a:pt x="59690" y="1476629"/>
                    <a:pt x="59690" y="1441069"/>
                  </a:cubicBezTo>
                  <a:lnTo>
                    <a:pt x="59690" y="124460"/>
                  </a:lnTo>
                  <a:cubicBezTo>
                    <a:pt x="59690" y="88900"/>
                    <a:pt x="88900" y="59690"/>
                    <a:pt x="124460" y="59690"/>
                  </a:cubicBezTo>
                  <a:lnTo>
                    <a:pt x="17203122" y="59690"/>
                  </a:lnTo>
                  <a:moveTo>
                    <a:pt x="17203122" y="0"/>
                  </a:moveTo>
                  <a:lnTo>
                    <a:pt x="124460" y="0"/>
                  </a:lnTo>
                  <a:cubicBezTo>
                    <a:pt x="55880" y="0"/>
                    <a:pt x="0" y="55880"/>
                    <a:pt x="0" y="124460"/>
                  </a:cubicBezTo>
                  <a:lnTo>
                    <a:pt x="0" y="1441069"/>
                  </a:lnTo>
                  <a:cubicBezTo>
                    <a:pt x="0" y="1509649"/>
                    <a:pt x="55880" y="1565529"/>
                    <a:pt x="124460" y="1565529"/>
                  </a:cubicBezTo>
                  <a:lnTo>
                    <a:pt x="17203122" y="1565529"/>
                  </a:lnTo>
                  <a:cubicBezTo>
                    <a:pt x="17271701" y="1565529"/>
                    <a:pt x="17327581" y="1509649"/>
                    <a:pt x="17327581" y="1441069"/>
                  </a:cubicBezTo>
                  <a:lnTo>
                    <a:pt x="17327581" y="124460"/>
                  </a:lnTo>
                  <a:cubicBezTo>
                    <a:pt x="17327581" y="55880"/>
                    <a:pt x="17271701" y="0"/>
                    <a:pt x="17203122" y="0"/>
                  </a:cubicBezTo>
                  <a:close/>
                </a:path>
              </a:pathLst>
            </a:custGeom>
            <a:solidFill>
              <a:srgbClr val="191919"/>
            </a:solidFill>
          </p:spPr>
        </p:sp>
      </p:grpSp>
      <p:grpSp>
        <p:nvGrpSpPr>
          <p:cNvPr name="Group 10" id="10"/>
          <p:cNvGrpSpPr/>
          <p:nvPr/>
        </p:nvGrpSpPr>
        <p:grpSpPr>
          <a:xfrm rot="0">
            <a:off x="5584183" y="7135918"/>
            <a:ext cx="6903660" cy="1226008"/>
            <a:chOff x="0" y="0"/>
            <a:chExt cx="3100535" cy="550618"/>
          </a:xfrm>
        </p:grpSpPr>
        <p:sp>
          <p:nvSpPr>
            <p:cNvPr name="Freeform 11" id="11"/>
            <p:cNvSpPr/>
            <p:nvPr/>
          </p:nvSpPr>
          <p:spPr>
            <a:xfrm flipH="false" flipV="false" rot="0">
              <a:off x="92710" y="106680"/>
              <a:ext cx="2996396" cy="431238"/>
            </a:xfrm>
            <a:custGeom>
              <a:avLst/>
              <a:gdLst/>
              <a:ahLst/>
              <a:cxnLst/>
              <a:rect r="r" b="b" t="t" l="l"/>
              <a:pathLst>
                <a:path h="431238" w="2996396">
                  <a:moveTo>
                    <a:pt x="2969725" y="242008"/>
                  </a:moveTo>
                  <a:cubicBezTo>
                    <a:pt x="2969725" y="329638"/>
                    <a:pt x="2893525" y="400758"/>
                    <a:pt x="2812245" y="400758"/>
                  </a:cubicBezTo>
                  <a:lnTo>
                    <a:pt x="66040" y="400758"/>
                  </a:lnTo>
                  <a:cubicBezTo>
                    <a:pt x="43180" y="400758"/>
                    <a:pt x="20320" y="395678"/>
                    <a:pt x="0" y="386788"/>
                  </a:cubicBezTo>
                  <a:cubicBezTo>
                    <a:pt x="26670" y="414728"/>
                    <a:pt x="63500" y="431238"/>
                    <a:pt x="113225" y="431238"/>
                  </a:cubicBezTo>
                  <a:lnTo>
                    <a:pt x="2850345" y="431238"/>
                  </a:lnTo>
                  <a:cubicBezTo>
                    <a:pt x="2930355" y="431238"/>
                    <a:pt x="2996395" y="365198"/>
                    <a:pt x="2996395" y="285188"/>
                  </a:cubicBezTo>
                  <a:lnTo>
                    <a:pt x="2996395" y="95250"/>
                  </a:lnTo>
                  <a:cubicBezTo>
                    <a:pt x="2996395" y="58420"/>
                    <a:pt x="2982425" y="25400"/>
                    <a:pt x="2960835" y="0"/>
                  </a:cubicBezTo>
                  <a:cubicBezTo>
                    <a:pt x="2967185" y="16510"/>
                    <a:pt x="2969725" y="34290"/>
                    <a:pt x="2969725" y="52070"/>
                  </a:cubicBezTo>
                  <a:lnTo>
                    <a:pt x="2969725" y="242008"/>
                  </a:lnTo>
                  <a:close/>
                </a:path>
              </a:pathLst>
            </a:custGeom>
            <a:solidFill>
              <a:srgbClr val="191919"/>
            </a:solidFill>
          </p:spPr>
        </p:sp>
        <p:sp>
          <p:nvSpPr>
            <p:cNvPr name="Freeform 12" id="12"/>
            <p:cNvSpPr/>
            <p:nvPr/>
          </p:nvSpPr>
          <p:spPr>
            <a:xfrm flipH="false" flipV="false" rot="0">
              <a:off x="12700" y="12700"/>
              <a:ext cx="3035765" cy="482038"/>
            </a:xfrm>
            <a:custGeom>
              <a:avLst/>
              <a:gdLst/>
              <a:ahLst/>
              <a:cxnLst/>
              <a:rect r="r" b="b" t="t" l="l"/>
              <a:pathLst>
                <a:path h="482038" w="3035765">
                  <a:moveTo>
                    <a:pt x="146050" y="482038"/>
                  </a:moveTo>
                  <a:lnTo>
                    <a:pt x="2889715" y="482038"/>
                  </a:lnTo>
                  <a:cubicBezTo>
                    <a:pt x="2969726" y="482038"/>
                    <a:pt x="3035765" y="415998"/>
                    <a:pt x="3035765" y="335988"/>
                  </a:cubicBezTo>
                  <a:lnTo>
                    <a:pt x="3035765" y="146050"/>
                  </a:lnTo>
                  <a:cubicBezTo>
                    <a:pt x="3035765" y="66040"/>
                    <a:pt x="2969726" y="0"/>
                    <a:pt x="2889715" y="0"/>
                  </a:cubicBezTo>
                  <a:lnTo>
                    <a:pt x="146050" y="0"/>
                  </a:lnTo>
                  <a:cubicBezTo>
                    <a:pt x="66040" y="0"/>
                    <a:pt x="0" y="66040"/>
                    <a:pt x="0" y="146050"/>
                  </a:cubicBezTo>
                  <a:lnTo>
                    <a:pt x="0" y="335988"/>
                  </a:lnTo>
                  <a:cubicBezTo>
                    <a:pt x="0" y="417268"/>
                    <a:pt x="66040" y="482038"/>
                    <a:pt x="146050" y="482038"/>
                  </a:cubicBezTo>
                  <a:close/>
                </a:path>
              </a:pathLst>
            </a:custGeom>
            <a:solidFill>
              <a:srgbClr val="5CE1E6"/>
            </a:solidFill>
          </p:spPr>
        </p:sp>
        <p:sp>
          <p:nvSpPr>
            <p:cNvPr name="Freeform 13" id="13"/>
            <p:cNvSpPr/>
            <p:nvPr/>
          </p:nvSpPr>
          <p:spPr>
            <a:xfrm flipH="false" flipV="false" rot="0">
              <a:off x="0" y="0"/>
              <a:ext cx="3100536" cy="550618"/>
            </a:xfrm>
            <a:custGeom>
              <a:avLst/>
              <a:gdLst/>
              <a:ahLst/>
              <a:cxnLst/>
              <a:rect r="r" b="b" t="t" l="l"/>
              <a:pathLst>
                <a:path h="550618" w="3100536">
                  <a:moveTo>
                    <a:pt x="3037036" y="74930"/>
                  </a:moveTo>
                  <a:cubicBezTo>
                    <a:pt x="3009096" y="30480"/>
                    <a:pt x="2959565" y="0"/>
                    <a:pt x="2902415" y="0"/>
                  </a:cubicBezTo>
                  <a:lnTo>
                    <a:pt x="158750" y="0"/>
                  </a:lnTo>
                  <a:cubicBezTo>
                    <a:pt x="71120" y="0"/>
                    <a:pt x="0" y="71120"/>
                    <a:pt x="0" y="158750"/>
                  </a:cubicBezTo>
                  <a:lnTo>
                    <a:pt x="0" y="348688"/>
                  </a:lnTo>
                  <a:cubicBezTo>
                    <a:pt x="0" y="400758"/>
                    <a:pt x="25400" y="446478"/>
                    <a:pt x="63500" y="475688"/>
                  </a:cubicBezTo>
                  <a:cubicBezTo>
                    <a:pt x="91440" y="520138"/>
                    <a:pt x="140970" y="550618"/>
                    <a:pt x="208623" y="550618"/>
                  </a:cubicBezTo>
                  <a:lnTo>
                    <a:pt x="2941786" y="550618"/>
                  </a:lnTo>
                  <a:cubicBezTo>
                    <a:pt x="3029415" y="550618"/>
                    <a:pt x="3100536" y="479498"/>
                    <a:pt x="3100536" y="391868"/>
                  </a:cubicBezTo>
                  <a:lnTo>
                    <a:pt x="3100536" y="201930"/>
                  </a:lnTo>
                  <a:cubicBezTo>
                    <a:pt x="3100535" y="149860"/>
                    <a:pt x="3075135" y="104140"/>
                    <a:pt x="3037036" y="74930"/>
                  </a:cubicBezTo>
                  <a:close/>
                  <a:moveTo>
                    <a:pt x="12700" y="348688"/>
                  </a:moveTo>
                  <a:lnTo>
                    <a:pt x="12700" y="158750"/>
                  </a:lnTo>
                  <a:cubicBezTo>
                    <a:pt x="12700" y="78740"/>
                    <a:pt x="78740" y="12700"/>
                    <a:pt x="158750" y="12700"/>
                  </a:cubicBezTo>
                  <a:lnTo>
                    <a:pt x="2902415" y="12700"/>
                  </a:lnTo>
                  <a:cubicBezTo>
                    <a:pt x="2982426" y="12700"/>
                    <a:pt x="3048465" y="78740"/>
                    <a:pt x="3048465" y="158750"/>
                  </a:cubicBezTo>
                  <a:lnTo>
                    <a:pt x="3048465" y="348688"/>
                  </a:lnTo>
                  <a:cubicBezTo>
                    <a:pt x="3048465" y="428698"/>
                    <a:pt x="2982426" y="494738"/>
                    <a:pt x="2902415" y="494738"/>
                  </a:cubicBezTo>
                  <a:lnTo>
                    <a:pt x="158750" y="494738"/>
                  </a:lnTo>
                  <a:cubicBezTo>
                    <a:pt x="78740" y="494738"/>
                    <a:pt x="12700" y="429968"/>
                    <a:pt x="12700" y="348688"/>
                  </a:cubicBezTo>
                  <a:close/>
                  <a:moveTo>
                    <a:pt x="3089105" y="391868"/>
                  </a:moveTo>
                  <a:cubicBezTo>
                    <a:pt x="3089105" y="471878"/>
                    <a:pt x="3021795" y="537918"/>
                    <a:pt x="2941786" y="537918"/>
                  </a:cubicBezTo>
                  <a:lnTo>
                    <a:pt x="208623" y="537918"/>
                  </a:lnTo>
                  <a:cubicBezTo>
                    <a:pt x="157480" y="537918"/>
                    <a:pt x="120650" y="521408"/>
                    <a:pt x="93980" y="493468"/>
                  </a:cubicBezTo>
                  <a:cubicBezTo>
                    <a:pt x="114300" y="502358"/>
                    <a:pt x="135890" y="507438"/>
                    <a:pt x="160020" y="507438"/>
                  </a:cubicBezTo>
                  <a:lnTo>
                    <a:pt x="2903686" y="507438"/>
                  </a:lnTo>
                  <a:cubicBezTo>
                    <a:pt x="2991315" y="507438"/>
                    <a:pt x="3062436" y="436318"/>
                    <a:pt x="3062436" y="348688"/>
                  </a:cubicBezTo>
                  <a:lnTo>
                    <a:pt x="3062436" y="158750"/>
                  </a:lnTo>
                  <a:cubicBezTo>
                    <a:pt x="3062436" y="140970"/>
                    <a:pt x="3058626" y="123190"/>
                    <a:pt x="3053545" y="106680"/>
                  </a:cubicBezTo>
                  <a:cubicBezTo>
                    <a:pt x="3075136" y="132080"/>
                    <a:pt x="3089105" y="165100"/>
                    <a:pt x="3089105" y="201930"/>
                  </a:cubicBezTo>
                  <a:lnTo>
                    <a:pt x="3089105" y="391868"/>
                  </a:lnTo>
                  <a:close/>
                </a:path>
              </a:pathLst>
            </a:custGeom>
            <a:solidFill>
              <a:srgbClr val="191919"/>
            </a:solidFill>
          </p:spPr>
        </p:sp>
      </p:grpSp>
      <p:sp>
        <p:nvSpPr>
          <p:cNvPr name="Freeform 14" id="14"/>
          <p:cNvSpPr/>
          <p:nvPr/>
        </p:nvSpPr>
        <p:spPr>
          <a:xfrm flipH="false" flipV="false" rot="0">
            <a:off x="3703843" y="1291412"/>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5" id="15"/>
          <p:cNvSpPr/>
          <p:nvPr/>
        </p:nvSpPr>
        <p:spPr>
          <a:xfrm flipH="false" flipV="false" rot="0">
            <a:off x="4376494" y="1291412"/>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6" id="16"/>
          <p:cNvSpPr/>
          <p:nvPr/>
        </p:nvSpPr>
        <p:spPr>
          <a:xfrm flipH="false" flipV="false" rot="0">
            <a:off x="5049144" y="1291412"/>
            <a:ext cx="405873" cy="405873"/>
          </a:xfrm>
          <a:custGeom>
            <a:avLst/>
            <a:gdLst/>
            <a:ahLst/>
            <a:cxnLst/>
            <a:rect r="r" b="b" t="t" l="l"/>
            <a:pathLst>
              <a:path h="405873" w="405873">
                <a:moveTo>
                  <a:pt x="0" y="0"/>
                </a:moveTo>
                <a:lnTo>
                  <a:pt x="405874" y="0"/>
                </a:lnTo>
                <a:lnTo>
                  <a:pt x="405874"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7" id="17"/>
          <p:cNvSpPr/>
          <p:nvPr/>
        </p:nvSpPr>
        <p:spPr>
          <a:xfrm flipH="false" flipV="false" rot="0">
            <a:off x="1372858" y="6540700"/>
            <a:ext cx="1458218" cy="1190436"/>
          </a:xfrm>
          <a:custGeom>
            <a:avLst/>
            <a:gdLst/>
            <a:ahLst/>
            <a:cxnLst/>
            <a:rect r="r" b="b" t="t" l="l"/>
            <a:pathLst>
              <a:path h="1190436" w="1458218">
                <a:moveTo>
                  <a:pt x="0" y="0"/>
                </a:moveTo>
                <a:lnTo>
                  <a:pt x="1458218" y="0"/>
                </a:lnTo>
                <a:lnTo>
                  <a:pt x="1458218" y="1190436"/>
                </a:lnTo>
                <a:lnTo>
                  <a:pt x="0" y="1190436"/>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18" id="18"/>
          <p:cNvSpPr/>
          <p:nvPr/>
        </p:nvSpPr>
        <p:spPr>
          <a:xfrm flipH="true" flipV="false" rot="0">
            <a:off x="13527108" y="7069777"/>
            <a:ext cx="2260520" cy="1104829"/>
          </a:xfrm>
          <a:custGeom>
            <a:avLst/>
            <a:gdLst/>
            <a:ahLst/>
            <a:cxnLst/>
            <a:rect r="r" b="b" t="t" l="l"/>
            <a:pathLst>
              <a:path h="1104829" w="2260520">
                <a:moveTo>
                  <a:pt x="2260520" y="0"/>
                </a:moveTo>
                <a:lnTo>
                  <a:pt x="0" y="0"/>
                </a:lnTo>
                <a:lnTo>
                  <a:pt x="0" y="1104830"/>
                </a:lnTo>
                <a:lnTo>
                  <a:pt x="2260520" y="1104830"/>
                </a:lnTo>
                <a:lnTo>
                  <a:pt x="226052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9" id="19"/>
          <p:cNvSpPr/>
          <p:nvPr/>
        </p:nvSpPr>
        <p:spPr>
          <a:xfrm flipH="false" flipV="false" rot="0">
            <a:off x="13994845" y="3522044"/>
            <a:ext cx="3361196" cy="1373889"/>
          </a:xfrm>
          <a:custGeom>
            <a:avLst/>
            <a:gdLst/>
            <a:ahLst/>
            <a:cxnLst/>
            <a:rect r="r" b="b" t="t" l="l"/>
            <a:pathLst>
              <a:path h="1373889" w="3361196">
                <a:moveTo>
                  <a:pt x="0" y="0"/>
                </a:moveTo>
                <a:lnTo>
                  <a:pt x="3361196" y="0"/>
                </a:lnTo>
                <a:lnTo>
                  <a:pt x="3361196" y="1373889"/>
                </a:lnTo>
                <a:lnTo>
                  <a:pt x="0" y="1373889"/>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20" id="20"/>
          <p:cNvSpPr/>
          <p:nvPr/>
        </p:nvSpPr>
        <p:spPr>
          <a:xfrm flipH="true" flipV="false" rot="0">
            <a:off x="631167" y="2757440"/>
            <a:ext cx="3096784" cy="1052906"/>
          </a:xfrm>
          <a:custGeom>
            <a:avLst/>
            <a:gdLst/>
            <a:ahLst/>
            <a:cxnLst/>
            <a:rect r="r" b="b" t="t" l="l"/>
            <a:pathLst>
              <a:path h="1052906" w="3096784">
                <a:moveTo>
                  <a:pt x="3096784" y="0"/>
                </a:moveTo>
                <a:lnTo>
                  <a:pt x="0" y="0"/>
                </a:lnTo>
                <a:lnTo>
                  <a:pt x="0" y="1052907"/>
                </a:lnTo>
                <a:lnTo>
                  <a:pt x="3096784" y="1052907"/>
                </a:lnTo>
                <a:lnTo>
                  <a:pt x="3096784" y="0"/>
                </a:lnTo>
                <a:close/>
              </a:path>
            </a:pathLst>
          </a:custGeom>
          <a:blipFill>
            <a:blip r:embed="rId18">
              <a:extLst>
                <a:ext uri="{96DAC541-7B7A-43D3-8B79-37D633B846F1}">
                  <asvg:svgBlip xmlns:asvg="http://schemas.microsoft.com/office/drawing/2016/SVG/main" r:embed="rId19"/>
                </a:ext>
              </a:extLst>
            </a:blip>
            <a:stretch>
              <a:fillRect l="0" t="0" r="0" b="0"/>
            </a:stretch>
          </a:blipFill>
        </p:spPr>
      </p:sp>
      <p:sp>
        <p:nvSpPr>
          <p:cNvPr name="Freeform 21" id="21"/>
          <p:cNvSpPr/>
          <p:nvPr/>
        </p:nvSpPr>
        <p:spPr>
          <a:xfrm flipH="false" flipV="false" rot="0">
            <a:off x="2866662" y="6875483"/>
            <a:ext cx="1040118" cy="1150891"/>
          </a:xfrm>
          <a:custGeom>
            <a:avLst/>
            <a:gdLst/>
            <a:ahLst/>
            <a:cxnLst/>
            <a:rect r="r" b="b" t="t" l="l"/>
            <a:pathLst>
              <a:path h="1150891" w="1040118">
                <a:moveTo>
                  <a:pt x="0" y="0"/>
                </a:moveTo>
                <a:lnTo>
                  <a:pt x="1040118" y="0"/>
                </a:lnTo>
                <a:lnTo>
                  <a:pt x="1040118" y="1150890"/>
                </a:lnTo>
                <a:lnTo>
                  <a:pt x="0" y="1150890"/>
                </a:lnTo>
                <a:lnTo>
                  <a:pt x="0" y="0"/>
                </a:lnTo>
                <a:close/>
              </a:path>
            </a:pathLst>
          </a:custGeom>
          <a:blipFill>
            <a:blip r:embed="rId20">
              <a:extLst>
                <a:ext uri="{96DAC541-7B7A-43D3-8B79-37D633B846F1}">
                  <asvg:svgBlip xmlns:asvg="http://schemas.microsoft.com/office/drawing/2016/SVG/main" r:embed="rId21"/>
                </a:ext>
              </a:extLst>
            </a:blip>
            <a:stretch>
              <a:fillRect l="0" t="0" r="0" b="0"/>
            </a:stretch>
          </a:blipFill>
        </p:spPr>
      </p:sp>
      <p:sp>
        <p:nvSpPr>
          <p:cNvPr name="TextBox 22" id="22"/>
          <p:cNvSpPr txBox="true"/>
          <p:nvPr/>
        </p:nvSpPr>
        <p:spPr>
          <a:xfrm rot="0">
            <a:off x="4225193" y="3667698"/>
            <a:ext cx="9621639" cy="1606455"/>
          </a:xfrm>
          <a:prstGeom prst="rect">
            <a:avLst/>
          </a:prstGeom>
        </p:spPr>
        <p:txBody>
          <a:bodyPr anchor="t" rtlCol="false" tIns="0" lIns="0" bIns="0" rIns="0">
            <a:spAutoFit/>
          </a:bodyPr>
          <a:lstStyle/>
          <a:p>
            <a:pPr algn="ctr">
              <a:lnSpc>
                <a:spcPts val="11199"/>
              </a:lnSpc>
            </a:pPr>
            <a:r>
              <a:rPr lang="en-US" sz="13999">
                <a:solidFill>
                  <a:srgbClr val="191919"/>
                </a:solidFill>
                <a:latin typeface="Bernoru"/>
              </a:rPr>
              <a:t>DIGITAL</a:t>
            </a:r>
          </a:p>
        </p:txBody>
      </p:sp>
      <p:sp>
        <p:nvSpPr>
          <p:cNvPr name="TextBox 23" id="23"/>
          <p:cNvSpPr txBox="true"/>
          <p:nvPr/>
        </p:nvSpPr>
        <p:spPr>
          <a:xfrm rot="0">
            <a:off x="4225193" y="5252967"/>
            <a:ext cx="9621639" cy="1097255"/>
          </a:xfrm>
          <a:prstGeom prst="rect">
            <a:avLst/>
          </a:prstGeom>
        </p:spPr>
        <p:txBody>
          <a:bodyPr anchor="t" rtlCol="false" tIns="0" lIns="0" bIns="0" rIns="0">
            <a:spAutoFit/>
          </a:bodyPr>
          <a:lstStyle/>
          <a:p>
            <a:pPr algn="ctr">
              <a:lnSpc>
                <a:spcPts val="7680"/>
              </a:lnSpc>
            </a:pPr>
            <a:r>
              <a:rPr lang="en-US" sz="9600">
                <a:solidFill>
                  <a:srgbClr val="191919"/>
                </a:solidFill>
                <a:latin typeface="Bernoru"/>
              </a:rPr>
              <a:t>MARKETING</a:t>
            </a:r>
          </a:p>
        </p:txBody>
      </p:sp>
      <p:sp>
        <p:nvSpPr>
          <p:cNvPr name="TextBox 24" id="24"/>
          <p:cNvSpPr txBox="true"/>
          <p:nvPr/>
        </p:nvSpPr>
        <p:spPr>
          <a:xfrm rot="0">
            <a:off x="8859765" y="1392755"/>
            <a:ext cx="5536136" cy="288913"/>
          </a:xfrm>
          <a:prstGeom prst="rect">
            <a:avLst/>
          </a:prstGeom>
        </p:spPr>
        <p:txBody>
          <a:bodyPr anchor="t" rtlCol="false" tIns="0" lIns="0" bIns="0" rIns="0">
            <a:spAutoFit/>
          </a:bodyPr>
          <a:lstStyle/>
          <a:p>
            <a:pPr algn="r">
              <a:lnSpc>
                <a:spcPts val="2000"/>
              </a:lnSpc>
            </a:pPr>
            <a:r>
              <a:rPr lang="en-US" sz="2500">
                <a:solidFill>
                  <a:srgbClr val="191919"/>
                </a:solidFill>
                <a:latin typeface="Bernoru"/>
              </a:rPr>
              <a:t>KEYNOTE PRESENTATION</a:t>
            </a:r>
          </a:p>
        </p:txBody>
      </p:sp>
      <p:sp>
        <p:nvSpPr>
          <p:cNvPr name="TextBox 25" id="25"/>
          <p:cNvSpPr txBox="true"/>
          <p:nvPr/>
        </p:nvSpPr>
        <p:spPr>
          <a:xfrm rot="0">
            <a:off x="5919172" y="7498553"/>
            <a:ext cx="6233681" cy="433701"/>
          </a:xfrm>
          <a:prstGeom prst="rect">
            <a:avLst/>
          </a:prstGeom>
        </p:spPr>
        <p:txBody>
          <a:bodyPr anchor="t" rtlCol="false" tIns="0" lIns="0" bIns="0" rIns="0">
            <a:spAutoFit/>
          </a:bodyPr>
          <a:lstStyle/>
          <a:p>
            <a:pPr algn="ctr">
              <a:lnSpc>
                <a:spcPts val="3200"/>
              </a:lnSpc>
            </a:pPr>
            <a:r>
              <a:rPr lang="en-US" sz="3200">
                <a:solidFill>
                  <a:srgbClr val="191919"/>
                </a:solidFill>
                <a:latin typeface="Droid Serif"/>
              </a:rPr>
              <a:t>Presented by Lorna Alvarado</a:t>
            </a:r>
          </a:p>
        </p:txBody>
      </p:sp>
      <p:sp>
        <p:nvSpPr>
          <p:cNvPr name="TextBox 26" id="26"/>
          <p:cNvSpPr txBox="true"/>
          <p:nvPr/>
        </p:nvSpPr>
        <p:spPr>
          <a:xfrm rot="0">
            <a:off x="16101953" y="7556435"/>
            <a:ext cx="1669132" cy="336538"/>
          </a:xfrm>
          <a:prstGeom prst="rect">
            <a:avLst/>
          </a:prstGeom>
        </p:spPr>
        <p:txBody>
          <a:bodyPr anchor="t" rtlCol="false" tIns="0" lIns="0" bIns="0" rIns="0">
            <a:spAutoFit/>
          </a:bodyPr>
          <a:lstStyle/>
          <a:p>
            <a:pPr>
              <a:lnSpc>
                <a:spcPts val="2000"/>
              </a:lnSpc>
            </a:pPr>
            <a:r>
              <a:rPr lang="en-US" sz="2500">
                <a:solidFill>
                  <a:srgbClr val="191919"/>
                </a:solidFill>
                <a:latin typeface="Gaegu Bold"/>
              </a:rPr>
              <a:t>Feedback</a:t>
            </a:r>
          </a:p>
        </p:txBody>
      </p:sp>
      <p:sp>
        <p:nvSpPr>
          <p:cNvPr name="TextBox 27" id="27"/>
          <p:cNvSpPr txBox="true"/>
          <p:nvPr/>
        </p:nvSpPr>
        <p:spPr>
          <a:xfrm rot="0">
            <a:off x="15228867" y="3609405"/>
            <a:ext cx="1698569" cy="336538"/>
          </a:xfrm>
          <a:prstGeom prst="rect">
            <a:avLst/>
          </a:prstGeom>
        </p:spPr>
        <p:txBody>
          <a:bodyPr anchor="t" rtlCol="false" tIns="0" lIns="0" bIns="0" rIns="0">
            <a:spAutoFit/>
          </a:bodyPr>
          <a:lstStyle/>
          <a:p>
            <a:pPr algn="ctr">
              <a:lnSpc>
                <a:spcPts val="2000"/>
              </a:lnSpc>
            </a:pPr>
            <a:r>
              <a:rPr lang="en-US" sz="2500">
                <a:solidFill>
                  <a:srgbClr val="191919"/>
                </a:solidFill>
                <a:latin typeface="Gaegu Bold"/>
              </a:rPr>
              <a:t>Trends</a:t>
            </a:r>
          </a:p>
        </p:txBody>
      </p:sp>
      <p:sp>
        <p:nvSpPr>
          <p:cNvPr name="TextBox 28" id="28"/>
          <p:cNvSpPr txBox="true"/>
          <p:nvPr/>
        </p:nvSpPr>
        <p:spPr>
          <a:xfrm rot="0">
            <a:off x="1028700" y="8025387"/>
            <a:ext cx="1698569" cy="336538"/>
          </a:xfrm>
          <a:prstGeom prst="rect">
            <a:avLst/>
          </a:prstGeom>
        </p:spPr>
        <p:txBody>
          <a:bodyPr anchor="t" rtlCol="false" tIns="0" lIns="0" bIns="0" rIns="0">
            <a:spAutoFit/>
          </a:bodyPr>
          <a:lstStyle/>
          <a:p>
            <a:pPr algn="ctr">
              <a:lnSpc>
                <a:spcPts val="2000"/>
              </a:lnSpc>
            </a:pPr>
            <a:r>
              <a:rPr lang="en-US" sz="2500">
                <a:solidFill>
                  <a:srgbClr val="191919"/>
                </a:solidFill>
                <a:latin typeface="Gaegu Bold"/>
              </a:rPr>
              <a:t>Ads</a:t>
            </a:r>
          </a:p>
        </p:txBody>
      </p:sp>
      <p:sp>
        <p:nvSpPr>
          <p:cNvPr name="TextBox 29" id="29"/>
          <p:cNvSpPr txBox="true"/>
          <p:nvPr/>
        </p:nvSpPr>
        <p:spPr>
          <a:xfrm rot="0">
            <a:off x="1028700" y="2891466"/>
            <a:ext cx="1698569" cy="336538"/>
          </a:xfrm>
          <a:prstGeom prst="rect">
            <a:avLst/>
          </a:prstGeom>
        </p:spPr>
        <p:txBody>
          <a:bodyPr anchor="t" rtlCol="false" tIns="0" lIns="0" bIns="0" rIns="0">
            <a:spAutoFit/>
          </a:bodyPr>
          <a:lstStyle/>
          <a:p>
            <a:pPr algn="ctr">
              <a:lnSpc>
                <a:spcPts val="2000"/>
              </a:lnSpc>
            </a:pPr>
            <a:r>
              <a:rPr lang="en-US" sz="2500">
                <a:solidFill>
                  <a:srgbClr val="191919"/>
                </a:solidFill>
                <a:latin typeface="Gaegu Bold"/>
              </a:rPr>
              <a:t>Market</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0">
            <a:off x="8322570" y="7880721"/>
            <a:ext cx="5260980" cy="4371396"/>
          </a:xfrm>
          <a:custGeom>
            <a:avLst/>
            <a:gdLst/>
            <a:ahLst/>
            <a:cxnLst/>
            <a:rect r="r" b="b" t="t" l="l"/>
            <a:pathLst>
              <a:path h="4371396" w="5260980">
                <a:moveTo>
                  <a:pt x="0" y="0"/>
                </a:moveTo>
                <a:lnTo>
                  <a:pt x="5260980" y="0"/>
                </a:lnTo>
                <a:lnTo>
                  <a:pt x="5260980" y="4371396"/>
                </a:lnTo>
                <a:lnTo>
                  <a:pt x="0" y="4371396"/>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2794838" y="-3723349"/>
            <a:ext cx="5589677" cy="5589677"/>
          </a:xfrm>
          <a:custGeom>
            <a:avLst/>
            <a:gdLst/>
            <a:ahLst/>
            <a:cxnLst/>
            <a:rect r="r" b="b" t="t" l="l"/>
            <a:pathLst>
              <a:path h="5589677" w="5589677">
                <a:moveTo>
                  <a:pt x="0" y="0"/>
                </a:moveTo>
                <a:lnTo>
                  <a:pt x="5589676" y="0"/>
                </a:lnTo>
                <a:lnTo>
                  <a:pt x="5589676" y="5589677"/>
                </a:lnTo>
                <a:lnTo>
                  <a:pt x="0" y="558967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5400000">
            <a:off x="14474609" y="-2302729"/>
            <a:ext cx="3965922" cy="4660806"/>
          </a:xfrm>
          <a:custGeom>
            <a:avLst/>
            <a:gdLst/>
            <a:ahLst/>
            <a:cxnLst/>
            <a:rect r="r" b="b" t="t" l="l"/>
            <a:pathLst>
              <a:path h="4660806" w="3965922">
                <a:moveTo>
                  <a:pt x="0" y="0"/>
                </a:moveTo>
                <a:lnTo>
                  <a:pt x="3965922" y="0"/>
                </a:lnTo>
                <a:lnTo>
                  <a:pt x="3965922" y="4660806"/>
                </a:lnTo>
                <a:lnTo>
                  <a:pt x="0" y="4660806"/>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5" id="5"/>
          <p:cNvGrpSpPr/>
          <p:nvPr/>
        </p:nvGrpSpPr>
        <p:grpSpPr>
          <a:xfrm rot="0">
            <a:off x="1498106" y="2793954"/>
            <a:ext cx="9483528" cy="5875488"/>
            <a:chOff x="0" y="0"/>
            <a:chExt cx="14250971" cy="8829140"/>
          </a:xfrm>
        </p:grpSpPr>
        <p:sp>
          <p:nvSpPr>
            <p:cNvPr name="Freeform 6" id="6"/>
            <p:cNvSpPr/>
            <p:nvPr/>
          </p:nvSpPr>
          <p:spPr>
            <a:xfrm flipH="false" flipV="false" rot="0">
              <a:off x="31750" y="31750"/>
              <a:ext cx="14187470" cy="8765640"/>
            </a:xfrm>
            <a:custGeom>
              <a:avLst/>
              <a:gdLst/>
              <a:ahLst/>
              <a:cxnLst/>
              <a:rect r="r" b="b" t="t" l="l"/>
              <a:pathLst>
                <a:path h="8765640" w="14187470">
                  <a:moveTo>
                    <a:pt x="14094761" y="8765640"/>
                  </a:moveTo>
                  <a:lnTo>
                    <a:pt x="92710" y="8765640"/>
                  </a:lnTo>
                  <a:cubicBezTo>
                    <a:pt x="41910" y="8765640"/>
                    <a:pt x="0" y="8723730"/>
                    <a:pt x="0" y="8672930"/>
                  </a:cubicBezTo>
                  <a:lnTo>
                    <a:pt x="0" y="92710"/>
                  </a:lnTo>
                  <a:cubicBezTo>
                    <a:pt x="0" y="41910"/>
                    <a:pt x="41910" y="0"/>
                    <a:pt x="92710" y="0"/>
                  </a:cubicBezTo>
                  <a:lnTo>
                    <a:pt x="14093492" y="0"/>
                  </a:lnTo>
                  <a:cubicBezTo>
                    <a:pt x="14144292" y="0"/>
                    <a:pt x="14186201" y="41910"/>
                    <a:pt x="14186201" y="92710"/>
                  </a:cubicBezTo>
                  <a:lnTo>
                    <a:pt x="14186201" y="8671661"/>
                  </a:lnTo>
                  <a:cubicBezTo>
                    <a:pt x="14187470" y="8723730"/>
                    <a:pt x="14145561" y="8765640"/>
                    <a:pt x="14094761" y="8765640"/>
                  </a:cubicBezTo>
                  <a:close/>
                </a:path>
              </a:pathLst>
            </a:custGeom>
            <a:solidFill>
              <a:srgbClr val="FFFFFF"/>
            </a:solidFill>
          </p:spPr>
        </p:sp>
        <p:sp>
          <p:nvSpPr>
            <p:cNvPr name="Freeform 7" id="7"/>
            <p:cNvSpPr/>
            <p:nvPr/>
          </p:nvSpPr>
          <p:spPr>
            <a:xfrm flipH="false" flipV="false" rot="0">
              <a:off x="0" y="0"/>
              <a:ext cx="14250970" cy="8829140"/>
            </a:xfrm>
            <a:custGeom>
              <a:avLst/>
              <a:gdLst/>
              <a:ahLst/>
              <a:cxnLst/>
              <a:rect r="r" b="b" t="t" l="l"/>
              <a:pathLst>
                <a:path h="8829140" w="14250970">
                  <a:moveTo>
                    <a:pt x="14126511" y="59690"/>
                  </a:moveTo>
                  <a:cubicBezTo>
                    <a:pt x="14162070" y="59690"/>
                    <a:pt x="14191281" y="88900"/>
                    <a:pt x="14191281" y="124460"/>
                  </a:cubicBezTo>
                  <a:lnTo>
                    <a:pt x="14191281" y="8704680"/>
                  </a:lnTo>
                  <a:cubicBezTo>
                    <a:pt x="14191281" y="8740240"/>
                    <a:pt x="14162070" y="8769450"/>
                    <a:pt x="14126511" y="8769450"/>
                  </a:cubicBezTo>
                  <a:lnTo>
                    <a:pt x="124460" y="8769450"/>
                  </a:lnTo>
                  <a:cubicBezTo>
                    <a:pt x="88900" y="8769450"/>
                    <a:pt x="59690" y="8740240"/>
                    <a:pt x="59690" y="8704680"/>
                  </a:cubicBezTo>
                  <a:lnTo>
                    <a:pt x="59690" y="124460"/>
                  </a:lnTo>
                  <a:cubicBezTo>
                    <a:pt x="59690" y="88900"/>
                    <a:pt x="88900" y="59690"/>
                    <a:pt x="124460" y="59690"/>
                  </a:cubicBezTo>
                  <a:lnTo>
                    <a:pt x="14126511" y="59690"/>
                  </a:lnTo>
                  <a:moveTo>
                    <a:pt x="14126511" y="0"/>
                  </a:moveTo>
                  <a:lnTo>
                    <a:pt x="124460" y="0"/>
                  </a:lnTo>
                  <a:cubicBezTo>
                    <a:pt x="55880" y="0"/>
                    <a:pt x="0" y="55880"/>
                    <a:pt x="0" y="124460"/>
                  </a:cubicBezTo>
                  <a:lnTo>
                    <a:pt x="0" y="8704680"/>
                  </a:lnTo>
                  <a:cubicBezTo>
                    <a:pt x="0" y="8773261"/>
                    <a:pt x="55880" y="8829140"/>
                    <a:pt x="124460" y="8829140"/>
                  </a:cubicBezTo>
                  <a:lnTo>
                    <a:pt x="14126511" y="8829140"/>
                  </a:lnTo>
                  <a:cubicBezTo>
                    <a:pt x="14195092" y="8829140"/>
                    <a:pt x="14250970" y="8773261"/>
                    <a:pt x="14250970" y="8704680"/>
                  </a:cubicBezTo>
                  <a:lnTo>
                    <a:pt x="14250970" y="124460"/>
                  </a:lnTo>
                  <a:cubicBezTo>
                    <a:pt x="14250970" y="55880"/>
                    <a:pt x="14195092" y="0"/>
                    <a:pt x="14126511" y="0"/>
                  </a:cubicBezTo>
                  <a:close/>
                </a:path>
              </a:pathLst>
            </a:custGeom>
            <a:solidFill>
              <a:srgbClr val="191919"/>
            </a:solidFill>
          </p:spPr>
        </p:sp>
      </p:grpSp>
      <p:grpSp>
        <p:nvGrpSpPr>
          <p:cNvPr name="Group 8" id="8"/>
          <p:cNvGrpSpPr/>
          <p:nvPr/>
        </p:nvGrpSpPr>
        <p:grpSpPr>
          <a:xfrm rot="0">
            <a:off x="1498106" y="2010635"/>
            <a:ext cx="9483528" cy="1041805"/>
            <a:chOff x="0" y="0"/>
            <a:chExt cx="14250971" cy="1565529"/>
          </a:xfrm>
        </p:grpSpPr>
        <p:sp>
          <p:nvSpPr>
            <p:cNvPr name="Freeform 9" id="9"/>
            <p:cNvSpPr/>
            <p:nvPr/>
          </p:nvSpPr>
          <p:spPr>
            <a:xfrm flipH="false" flipV="false" rot="0">
              <a:off x="31750" y="31750"/>
              <a:ext cx="14187470" cy="1502029"/>
            </a:xfrm>
            <a:custGeom>
              <a:avLst/>
              <a:gdLst/>
              <a:ahLst/>
              <a:cxnLst/>
              <a:rect r="r" b="b" t="t" l="l"/>
              <a:pathLst>
                <a:path h="1502029" w="14187470">
                  <a:moveTo>
                    <a:pt x="14094761" y="1502029"/>
                  </a:moveTo>
                  <a:lnTo>
                    <a:pt x="92710" y="1502029"/>
                  </a:lnTo>
                  <a:cubicBezTo>
                    <a:pt x="41910" y="1502029"/>
                    <a:pt x="0" y="1460119"/>
                    <a:pt x="0" y="1409319"/>
                  </a:cubicBezTo>
                  <a:lnTo>
                    <a:pt x="0" y="92710"/>
                  </a:lnTo>
                  <a:cubicBezTo>
                    <a:pt x="0" y="41910"/>
                    <a:pt x="41910" y="0"/>
                    <a:pt x="92710" y="0"/>
                  </a:cubicBezTo>
                  <a:lnTo>
                    <a:pt x="14093492" y="0"/>
                  </a:lnTo>
                  <a:cubicBezTo>
                    <a:pt x="14144292" y="0"/>
                    <a:pt x="14186201" y="41910"/>
                    <a:pt x="14186201" y="92710"/>
                  </a:cubicBezTo>
                  <a:lnTo>
                    <a:pt x="14186201" y="1408049"/>
                  </a:lnTo>
                  <a:cubicBezTo>
                    <a:pt x="14187470" y="1460119"/>
                    <a:pt x="14145561" y="1502029"/>
                    <a:pt x="14094761" y="1502029"/>
                  </a:cubicBezTo>
                  <a:close/>
                </a:path>
              </a:pathLst>
            </a:custGeom>
            <a:solidFill>
              <a:srgbClr val="0CC0DF"/>
            </a:solidFill>
          </p:spPr>
        </p:sp>
        <p:sp>
          <p:nvSpPr>
            <p:cNvPr name="Freeform 10" id="10"/>
            <p:cNvSpPr/>
            <p:nvPr/>
          </p:nvSpPr>
          <p:spPr>
            <a:xfrm flipH="false" flipV="false" rot="0">
              <a:off x="0" y="0"/>
              <a:ext cx="14250970" cy="1565529"/>
            </a:xfrm>
            <a:custGeom>
              <a:avLst/>
              <a:gdLst/>
              <a:ahLst/>
              <a:cxnLst/>
              <a:rect r="r" b="b" t="t" l="l"/>
              <a:pathLst>
                <a:path h="1565529" w="14250970">
                  <a:moveTo>
                    <a:pt x="14126511" y="59690"/>
                  </a:moveTo>
                  <a:cubicBezTo>
                    <a:pt x="14162070" y="59690"/>
                    <a:pt x="14191281" y="88900"/>
                    <a:pt x="14191281" y="124460"/>
                  </a:cubicBezTo>
                  <a:lnTo>
                    <a:pt x="14191281" y="1441069"/>
                  </a:lnTo>
                  <a:cubicBezTo>
                    <a:pt x="14191281" y="1476629"/>
                    <a:pt x="14162070" y="1505839"/>
                    <a:pt x="14126511" y="1505839"/>
                  </a:cubicBezTo>
                  <a:lnTo>
                    <a:pt x="124460" y="1505839"/>
                  </a:lnTo>
                  <a:cubicBezTo>
                    <a:pt x="88900" y="1505839"/>
                    <a:pt x="59690" y="1476629"/>
                    <a:pt x="59690" y="1441069"/>
                  </a:cubicBezTo>
                  <a:lnTo>
                    <a:pt x="59690" y="124460"/>
                  </a:lnTo>
                  <a:cubicBezTo>
                    <a:pt x="59690" y="88900"/>
                    <a:pt x="88900" y="59690"/>
                    <a:pt x="124460" y="59690"/>
                  </a:cubicBezTo>
                  <a:lnTo>
                    <a:pt x="14126511" y="59690"/>
                  </a:lnTo>
                  <a:moveTo>
                    <a:pt x="14126511" y="0"/>
                  </a:moveTo>
                  <a:lnTo>
                    <a:pt x="124460" y="0"/>
                  </a:lnTo>
                  <a:cubicBezTo>
                    <a:pt x="55880" y="0"/>
                    <a:pt x="0" y="55880"/>
                    <a:pt x="0" y="124460"/>
                  </a:cubicBezTo>
                  <a:lnTo>
                    <a:pt x="0" y="1441069"/>
                  </a:lnTo>
                  <a:cubicBezTo>
                    <a:pt x="0" y="1509649"/>
                    <a:pt x="55880" y="1565529"/>
                    <a:pt x="124460" y="1565529"/>
                  </a:cubicBezTo>
                  <a:lnTo>
                    <a:pt x="14126511" y="1565529"/>
                  </a:lnTo>
                  <a:cubicBezTo>
                    <a:pt x="14195092" y="1565529"/>
                    <a:pt x="14250970" y="1509649"/>
                    <a:pt x="14250970" y="1441069"/>
                  </a:cubicBezTo>
                  <a:lnTo>
                    <a:pt x="14250970" y="124460"/>
                  </a:lnTo>
                  <a:cubicBezTo>
                    <a:pt x="14250970" y="55880"/>
                    <a:pt x="14195092" y="0"/>
                    <a:pt x="14126511" y="0"/>
                  </a:cubicBezTo>
                  <a:close/>
                </a:path>
              </a:pathLst>
            </a:custGeom>
            <a:solidFill>
              <a:srgbClr val="191919"/>
            </a:solidFill>
          </p:spPr>
        </p:sp>
      </p:grpSp>
      <p:sp>
        <p:nvSpPr>
          <p:cNvPr name="Freeform 11" id="11"/>
          <p:cNvSpPr/>
          <p:nvPr/>
        </p:nvSpPr>
        <p:spPr>
          <a:xfrm flipH="false" flipV="false" rot="0">
            <a:off x="1957151" y="2331834"/>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2629802" y="2331834"/>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3302453" y="2331834"/>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4" id="14"/>
          <p:cNvSpPr txBox="true"/>
          <p:nvPr/>
        </p:nvSpPr>
        <p:spPr>
          <a:xfrm rot="0">
            <a:off x="2244288" y="4237042"/>
            <a:ext cx="7991165" cy="3387565"/>
          </a:xfrm>
          <a:prstGeom prst="rect">
            <a:avLst/>
          </a:prstGeom>
        </p:spPr>
        <p:txBody>
          <a:bodyPr anchor="t" rtlCol="false" tIns="0" lIns="0" bIns="0" rIns="0">
            <a:spAutoFit/>
          </a:bodyPr>
          <a:lstStyle/>
          <a:p>
            <a:pPr algn="ctr">
              <a:lnSpc>
                <a:spcPts val="12999"/>
              </a:lnSpc>
            </a:pPr>
            <a:r>
              <a:rPr lang="en-US" sz="12999">
                <a:solidFill>
                  <a:srgbClr val="191919"/>
                </a:solidFill>
                <a:latin typeface="Bernoru"/>
              </a:rPr>
              <a:t>THANK YOU</a:t>
            </a:r>
          </a:p>
        </p:txBody>
      </p:sp>
      <p:sp>
        <p:nvSpPr>
          <p:cNvPr name="TextBox 15" id="15"/>
          <p:cNvSpPr txBox="true"/>
          <p:nvPr/>
        </p:nvSpPr>
        <p:spPr>
          <a:xfrm rot="0">
            <a:off x="5520697" y="2433177"/>
            <a:ext cx="4984687" cy="288913"/>
          </a:xfrm>
          <a:prstGeom prst="rect">
            <a:avLst/>
          </a:prstGeom>
        </p:spPr>
        <p:txBody>
          <a:bodyPr anchor="t" rtlCol="false" tIns="0" lIns="0" bIns="0" rIns="0">
            <a:spAutoFit/>
          </a:bodyPr>
          <a:lstStyle/>
          <a:p>
            <a:pPr algn="r">
              <a:lnSpc>
                <a:spcPts val="2000"/>
              </a:lnSpc>
            </a:pPr>
            <a:r>
              <a:rPr lang="en-US" sz="2500">
                <a:solidFill>
                  <a:srgbClr val="191919"/>
                </a:solidFill>
                <a:latin typeface="Bernoru"/>
              </a:rPr>
              <a:t>DIGITAL MARKETING</a:t>
            </a:r>
          </a:p>
        </p:txBody>
      </p:sp>
      <p:sp>
        <p:nvSpPr>
          <p:cNvPr name="Freeform 16" id="16"/>
          <p:cNvSpPr/>
          <p:nvPr/>
        </p:nvSpPr>
        <p:spPr>
          <a:xfrm flipH="false" flipV="false" rot="0">
            <a:off x="12198429" y="3871811"/>
            <a:ext cx="7913189" cy="3392780"/>
          </a:xfrm>
          <a:custGeom>
            <a:avLst/>
            <a:gdLst/>
            <a:ahLst/>
            <a:cxnLst/>
            <a:rect r="r" b="b" t="t" l="l"/>
            <a:pathLst>
              <a:path h="3392780" w="7913189">
                <a:moveTo>
                  <a:pt x="0" y="0"/>
                </a:moveTo>
                <a:lnTo>
                  <a:pt x="7913189" y="0"/>
                </a:lnTo>
                <a:lnTo>
                  <a:pt x="7913189" y="3392780"/>
                </a:lnTo>
                <a:lnTo>
                  <a:pt x="0" y="3392780"/>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TextBox 17" id="17"/>
          <p:cNvSpPr txBox="true"/>
          <p:nvPr/>
        </p:nvSpPr>
        <p:spPr>
          <a:xfrm rot="0">
            <a:off x="13530447" y="4611253"/>
            <a:ext cx="3805053" cy="1109328"/>
          </a:xfrm>
          <a:prstGeom prst="rect">
            <a:avLst/>
          </a:prstGeom>
        </p:spPr>
        <p:txBody>
          <a:bodyPr anchor="t" rtlCol="false" tIns="0" lIns="0" bIns="0" rIns="0">
            <a:spAutoFit/>
          </a:bodyPr>
          <a:lstStyle/>
          <a:p>
            <a:pPr>
              <a:lnSpc>
                <a:spcPts val="4480"/>
              </a:lnSpc>
            </a:pPr>
            <a:r>
              <a:rPr lang="en-US" sz="3200">
                <a:solidFill>
                  <a:srgbClr val="191919"/>
                </a:solidFill>
                <a:latin typeface="Droid Serif"/>
              </a:rPr>
              <a:t>Write a closing statement here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true" rot="4844385">
            <a:off x="15139384" y="5851811"/>
            <a:ext cx="5583216" cy="6561472"/>
          </a:xfrm>
          <a:custGeom>
            <a:avLst/>
            <a:gdLst/>
            <a:ahLst/>
            <a:cxnLst/>
            <a:rect r="r" b="b" t="t" l="l"/>
            <a:pathLst>
              <a:path h="6561472" w="5583216">
                <a:moveTo>
                  <a:pt x="0" y="6561472"/>
                </a:moveTo>
                <a:lnTo>
                  <a:pt x="5583216" y="6561472"/>
                </a:lnTo>
                <a:lnTo>
                  <a:pt x="5583216" y="0"/>
                </a:lnTo>
                <a:lnTo>
                  <a:pt x="0" y="0"/>
                </a:lnTo>
                <a:lnTo>
                  <a:pt x="0" y="656147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820854" y="-1896928"/>
            <a:ext cx="4952166" cy="4114800"/>
          </a:xfrm>
          <a:custGeom>
            <a:avLst/>
            <a:gdLst/>
            <a:ahLst/>
            <a:cxnLst/>
            <a:rect r="r" b="b" t="t" l="l"/>
            <a:pathLst>
              <a:path h="4114800" w="4952166">
                <a:moveTo>
                  <a:pt x="0" y="0"/>
                </a:moveTo>
                <a:lnTo>
                  <a:pt x="4952167" y="0"/>
                </a:lnTo>
                <a:lnTo>
                  <a:pt x="4952167"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1923607" y="3979997"/>
            <a:ext cx="6710068" cy="1945082"/>
            <a:chOff x="0" y="0"/>
            <a:chExt cx="10472218" cy="3035636"/>
          </a:xfrm>
        </p:grpSpPr>
        <p:sp>
          <p:nvSpPr>
            <p:cNvPr name="Freeform 5" id="5"/>
            <p:cNvSpPr/>
            <p:nvPr/>
          </p:nvSpPr>
          <p:spPr>
            <a:xfrm flipH="false" flipV="false" rot="0">
              <a:off x="31750" y="31750"/>
              <a:ext cx="10408718" cy="2972136"/>
            </a:xfrm>
            <a:custGeom>
              <a:avLst/>
              <a:gdLst/>
              <a:ahLst/>
              <a:cxnLst/>
              <a:rect r="r" b="b" t="t" l="l"/>
              <a:pathLst>
                <a:path h="2972136" w="10408718">
                  <a:moveTo>
                    <a:pt x="10316008" y="2972136"/>
                  </a:moveTo>
                  <a:lnTo>
                    <a:pt x="92710" y="2972136"/>
                  </a:lnTo>
                  <a:cubicBezTo>
                    <a:pt x="41910" y="2972136"/>
                    <a:pt x="0" y="2930226"/>
                    <a:pt x="0" y="2879426"/>
                  </a:cubicBezTo>
                  <a:lnTo>
                    <a:pt x="0" y="92710"/>
                  </a:lnTo>
                  <a:cubicBezTo>
                    <a:pt x="0" y="41910"/>
                    <a:pt x="41910" y="0"/>
                    <a:pt x="92710" y="0"/>
                  </a:cubicBezTo>
                  <a:lnTo>
                    <a:pt x="10314739" y="0"/>
                  </a:lnTo>
                  <a:cubicBezTo>
                    <a:pt x="10365539" y="0"/>
                    <a:pt x="10407448" y="41910"/>
                    <a:pt x="10407448" y="92710"/>
                  </a:cubicBezTo>
                  <a:lnTo>
                    <a:pt x="10407448" y="2878156"/>
                  </a:lnTo>
                  <a:cubicBezTo>
                    <a:pt x="10408718" y="2930226"/>
                    <a:pt x="10366808" y="2972136"/>
                    <a:pt x="10316008" y="2972136"/>
                  </a:cubicBezTo>
                  <a:close/>
                </a:path>
              </a:pathLst>
            </a:custGeom>
            <a:solidFill>
              <a:srgbClr val="FFFFFF"/>
            </a:solidFill>
          </p:spPr>
        </p:sp>
        <p:sp>
          <p:nvSpPr>
            <p:cNvPr name="Freeform 6" id="6"/>
            <p:cNvSpPr/>
            <p:nvPr/>
          </p:nvSpPr>
          <p:spPr>
            <a:xfrm flipH="false" flipV="false" rot="0">
              <a:off x="0" y="0"/>
              <a:ext cx="10472218" cy="3035637"/>
            </a:xfrm>
            <a:custGeom>
              <a:avLst/>
              <a:gdLst/>
              <a:ahLst/>
              <a:cxnLst/>
              <a:rect r="r" b="b" t="t" l="l"/>
              <a:pathLst>
                <a:path h="3035637" w="10472218">
                  <a:moveTo>
                    <a:pt x="10347758" y="59690"/>
                  </a:moveTo>
                  <a:cubicBezTo>
                    <a:pt x="10383318" y="59690"/>
                    <a:pt x="10412528" y="88900"/>
                    <a:pt x="10412528" y="124460"/>
                  </a:cubicBezTo>
                  <a:lnTo>
                    <a:pt x="10412528" y="2911177"/>
                  </a:lnTo>
                  <a:cubicBezTo>
                    <a:pt x="10412528" y="2946737"/>
                    <a:pt x="10383318" y="2975946"/>
                    <a:pt x="10347758" y="2975946"/>
                  </a:cubicBezTo>
                  <a:lnTo>
                    <a:pt x="124460" y="2975946"/>
                  </a:lnTo>
                  <a:cubicBezTo>
                    <a:pt x="88900" y="2975946"/>
                    <a:pt x="59690" y="2946737"/>
                    <a:pt x="59690" y="2911177"/>
                  </a:cubicBezTo>
                  <a:lnTo>
                    <a:pt x="59690" y="124460"/>
                  </a:lnTo>
                  <a:cubicBezTo>
                    <a:pt x="59690" y="88900"/>
                    <a:pt x="88900" y="59690"/>
                    <a:pt x="124460" y="59690"/>
                  </a:cubicBezTo>
                  <a:lnTo>
                    <a:pt x="10347758" y="59690"/>
                  </a:lnTo>
                  <a:moveTo>
                    <a:pt x="10347758" y="0"/>
                  </a:moveTo>
                  <a:lnTo>
                    <a:pt x="124460" y="0"/>
                  </a:lnTo>
                  <a:cubicBezTo>
                    <a:pt x="55880" y="0"/>
                    <a:pt x="0" y="55880"/>
                    <a:pt x="0" y="124460"/>
                  </a:cubicBezTo>
                  <a:lnTo>
                    <a:pt x="0" y="2911177"/>
                  </a:lnTo>
                  <a:cubicBezTo>
                    <a:pt x="0" y="2979756"/>
                    <a:pt x="55880" y="3035637"/>
                    <a:pt x="124460" y="3035637"/>
                  </a:cubicBezTo>
                  <a:lnTo>
                    <a:pt x="10347758" y="3035637"/>
                  </a:lnTo>
                  <a:cubicBezTo>
                    <a:pt x="10416339" y="3035637"/>
                    <a:pt x="10472218" y="2979756"/>
                    <a:pt x="10472218" y="2911177"/>
                  </a:cubicBezTo>
                  <a:lnTo>
                    <a:pt x="10472218" y="124460"/>
                  </a:lnTo>
                  <a:cubicBezTo>
                    <a:pt x="10472218" y="55880"/>
                    <a:pt x="10416339" y="0"/>
                    <a:pt x="10347758" y="0"/>
                  </a:cubicBezTo>
                  <a:close/>
                </a:path>
              </a:pathLst>
            </a:custGeom>
            <a:solidFill>
              <a:srgbClr val="191919"/>
            </a:solidFill>
          </p:spPr>
        </p:sp>
      </p:grpSp>
      <p:grpSp>
        <p:nvGrpSpPr>
          <p:cNvPr name="Group 7" id="7"/>
          <p:cNvGrpSpPr/>
          <p:nvPr/>
        </p:nvGrpSpPr>
        <p:grpSpPr>
          <a:xfrm rot="0">
            <a:off x="9654325" y="7187465"/>
            <a:ext cx="6710068" cy="1945082"/>
            <a:chOff x="0" y="0"/>
            <a:chExt cx="10472218" cy="3035636"/>
          </a:xfrm>
        </p:grpSpPr>
        <p:sp>
          <p:nvSpPr>
            <p:cNvPr name="Freeform 8" id="8"/>
            <p:cNvSpPr/>
            <p:nvPr/>
          </p:nvSpPr>
          <p:spPr>
            <a:xfrm flipH="false" flipV="false" rot="0">
              <a:off x="31750" y="31750"/>
              <a:ext cx="10408718" cy="2972136"/>
            </a:xfrm>
            <a:custGeom>
              <a:avLst/>
              <a:gdLst/>
              <a:ahLst/>
              <a:cxnLst/>
              <a:rect r="r" b="b" t="t" l="l"/>
              <a:pathLst>
                <a:path h="2972136" w="10408718">
                  <a:moveTo>
                    <a:pt x="10316008" y="2972136"/>
                  </a:moveTo>
                  <a:lnTo>
                    <a:pt x="92710" y="2972136"/>
                  </a:lnTo>
                  <a:cubicBezTo>
                    <a:pt x="41910" y="2972136"/>
                    <a:pt x="0" y="2930226"/>
                    <a:pt x="0" y="2879426"/>
                  </a:cubicBezTo>
                  <a:lnTo>
                    <a:pt x="0" y="92710"/>
                  </a:lnTo>
                  <a:cubicBezTo>
                    <a:pt x="0" y="41910"/>
                    <a:pt x="41910" y="0"/>
                    <a:pt x="92710" y="0"/>
                  </a:cubicBezTo>
                  <a:lnTo>
                    <a:pt x="10314739" y="0"/>
                  </a:lnTo>
                  <a:cubicBezTo>
                    <a:pt x="10365539" y="0"/>
                    <a:pt x="10407448" y="41910"/>
                    <a:pt x="10407448" y="92710"/>
                  </a:cubicBezTo>
                  <a:lnTo>
                    <a:pt x="10407448" y="2878156"/>
                  </a:lnTo>
                  <a:cubicBezTo>
                    <a:pt x="10408718" y="2930226"/>
                    <a:pt x="10366808" y="2972136"/>
                    <a:pt x="10316008" y="2972136"/>
                  </a:cubicBezTo>
                  <a:close/>
                </a:path>
              </a:pathLst>
            </a:custGeom>
            <a:solidFill>
              <a:srgbClr val="FFFFFF"/>
            </a:solidFill>
          </p:spPr>
        </p:sp>
        <p:sp>
          <p:nvSpPr>
            <p:cNvPr name="Freeform 9" id="9"/>
            <p:cNvSpPr/>
            <p:nvPr/>
          </p:nvSpPr>
          <p:spPr>
            <a:xfrm flipH="false" flipV="false" rot="0">
              <a:off x="0" y="0"/>
              <a:ext cx="10472218" cy="3035637"/>
            </a:xfrm>
            <a:custGeom>
              <a:avLst/>
              <a:gdLst/>
              <a:ahLst/>
              <a:cxnLst/>
              <a:rect r="r" b="b" t="t" l="l"/>
              <a:pathLst>
                <a:path h="3035637" w="10472218">
                  <a:moveTo>
                    <a:pt x="10347758" y="59690"/>
                  </a:moveTo>
                  <a:cubicBezTo>
                    <a:pt x="10383318" y="59690"/>
                    <a:pt x="10412528" y="88900"/>
                    <a:pt x="10412528" y="124460"/>
                  </a:cubicBezTo>
                  <a:lnTo>
                    <a:pt x="10412528" y="2911177"/>
                  </a:lnTo>
                  <a:cubicBezTo>
                    <a:pt x="10412528" y="2946737"/>
                    <a:pt x="10383318" y="2975946"/>
                    <a:pt x="10347758" y="2975946"/>
                  </a:cubicBezTo>
                  <a:lnTo>
                    <a:pt x="124460" y="2975946"/>
                  </a:lnTo>
                  <a:cubicBezTo>
                    <a:pt x="88900" y="2975946"/>
                    <a:pt x="59690" y="2946737"/>
                    <a:pt x="59690" y="2911177"/>
                  </a:cubicBezTo>
                  <a:lnTo>
                    <a:pt x="59690" y="124460"/>
                  </a:lnTo>
                  <a:cubicBezTo>
                    <a:pt x="59690" y="88900"/>
                    <a:pt x="88900" y="59690"/>
                    <a:pt x="124460" y="59690"/>
                  </a:cubicBezTo>
                  <a:lnTo>
                    <a:pt x="10347758" y="59690"/>
                  </a:lnTo>
                  <a:moveTo>
                    <a:pt x="10347758" y="0"/>
                  </a:moveTo>
                  <a:lnTo>
                    <a:pt x="124460" y="0"/>
                  </a:lnTo>
                  <a:cubicBezTo>
                    <a:pt x="55880" y="0"/>
                    <a:pt x="0" y="55880"/>
                    <a:pt x="0" y="124460"/>
                  </a:cubicBezTo>
                  <a:lnTo>
                    <a:pt x="0" y="2911177"/>
                  </a:lnTo>
                  <a:cubicBezTo>
                    <a:pt x="0" y="2979756"/>
                    <a:pt x="55880" y="3035637"/>
                    <a:pt x="124460" y="3035637"/>
                  </a:cubicBezTo>
                  <a:lnTo>
                    <a:pt x="10347758" y="3035637"/>
                  </a:lnTo>
                  <a:cubicBezTo>
                    <a:pt x="10416339" y="3035637"/>
                    <a:pt x="10472218" y="2979756"/>
                    <a:pt x="10472218" y="2911177"/>
                  </a:cubicBezTo>
                  <a:lnTo>
                    <a:pt x="10472218" y="124460"/>
                  </a:lnTo>
                  <a:cubicBezTo>
                    <a:pt x="10472218" y="55880"/>
                    <a:pt x="10416339" y="0"/>
                    <a:pt x="10347758" y="0"/>
                  </a:cubicBezTo>
                  <a:close/>
                </a:path>
              </a:pathLst>
            </a:custGeom>
            <a:solidFill>
              <a:srgbClr val="191919"/>
            </a:solidFill>
          </p:spPr>
        </p:sp>
      </p:grpSp>
      <p:grpSp>
        <p:nvGrpSpPr>
          <p:cNvPr name="Group 10" id="10"/>
          <p:cNvGrpSpPr/>
          <p:nvPr/>
        </p:nvGrpSpPr>
        <p:grpSpPr>
          <a:xfrm rot="0">
            <a:off x="9654325" y="3979997"/>
            <a:ext cx="6710068" cy="1945082"/>
            <a:chOff x="0" y="0"/>
            <a:chExt cx="10472218" cy="3035636"/>
          </a:xfrm>
        </p:grpSpPr>
        <p:sp>
          <p:nvSpPr>
            <p:cNvPr name="Freeform 11" id="11"/>
            <p:cNvSpPr/>
            <p:nvPr/>
          </p:nvSpPr>
          <p:spPr>
            <a:xfrm flipH="false" flipV="false" rot="0">
              <a:off x="31750" y="31750"/>
              <a:ext cx="10408718" cy="2972136"/>
            </a:xfrm>
            <a:custGeom>
              <a:avLst/>
              <a:gdLst/>
              <a:ahLst/>
              <a:cxnLst/>
              <a:rect r="r" b="b" t="t" l="l"/>
              <a:pathLst>
                <a:path h="2972136" w="10408718">
                  <a:moveTo>
                    <a:pt x="10316008" y="2972136"/>
                  </a:moveTo>
                  <a:lnTo>
                    <a:pt x="92710" y="2972136"/>
                  </a:lnTo>
                  <a:cubicBezTo>
                    <a:pt x="41910" y="2972136"/>
                    <a:pt x="0" y="2930226"/>
                    <a:pt x="0" y="2879426"/>
                  </a:cubicBezTo>
                  <a:lnTo>
                    <a:pt x="0" y="92710"/>
                  </a:lnTo>
                  <a:cubicBezTo>
                    <a:pt x="0" y="41910"/>
                    <a:pt x="41910" y="0"/>
                    <a:pt x="92710" y="0"/>
                  </a:cubicBezTo>
                  <a:lnTo>
                    <a:pt x="10314739" y="0"/>
                  </a:lnTo>
                  <a:cubicBezTo>
                    <a:pt x="10365539" y="0"/>
                    <a:pt x="10407448" y="41910"/>
                    <a:pt x="10407448" y="92710"/>
                  </a:cubicBezTo>
                  <a:lnTo>
                    <a:pt x="10407448" y="2878156"/>
                  </a:lnTo>
                  <a:cubicBezTo>
                    <a:pt x="10408718" y="2930226"/>
                    <a:pt x="10366808" y="2972136"/>
                    <a:pt x="10316008" y="2972136"/>
                  </a:cubicBezTo>
                  <a:close/>
                </a:path>
              </a:pathLst>
            </a:custGeom>
            <a:solidFill>
              <a:srgbClr val="FFFFFF"/>
            </a:solidFill>
          </p:spPr>
        </p:sp>
        <p:sp>
          <p:nvSpPr>
            <p:cNvPr name="Freeform 12" id="12"/>
            <p:cNvSpPr/>
            <p:nvPr/>
          </p:nvSpPr>
          <p:spPr>
            <a:xfrm flipH="false" flipV="false" rot="0">
              <a:off x="0" y="0"/>
              <a:ext cx="10472218" cy="3035637"/>
            </a:xfrm>
            <a:custGeom>
              <a:avLst/>
              <a:gdLst/>
              <a:ahLst/>
              <a:cxnLst/>
              <a:rect r="r" b="b" t="t" l="l"/>
              <a:pathLst>
                <a:path h="3035637" w="10472218">
                  <a:moveTo>
                    <a:pt x="10347758" y="59690"/>
                  </a:moveTo>
                  <a:cubicBezTo>
                    <a:pt x="10383318" y="59690"/>
                    <a:pt x="10412528" y="88900"/>
                    <a:pt x="10412528" y="124460"/>
                  </a:cubicBezTo>
                  <a:lnTo>
                    <a:pt x="10412528" y="2911177"/>
                  </a:lnTo>
                  <a:cubicBezTo>
                    <a:pt x="10412528" y="2946737"/>
                    <a:pt x="10383318" y="2975946"/>
                    <a:pt x="10347758" y="2975946"/>
                  </a:cubicBezTo>
                  <a:lnTo>
                    <a:pt x="124460" y="2975946"/>
                  </a:lnTo>
                  <a:cubicBezTo>
                    <a:pt x="88900" y="2975946"/>
                    <a:pt x="59690" y="2946737"/>
                    <a:pt x="59690" y="2911177"/>
                  </a:cubicBezTo>
                  <a:lnTo>
                    <a:pt x="59690" y="124460"/>
                  </a:lnTo>
                  <a:cubicBezTo>
                    <a:pt x="59690" y="88900"/>
                    <a:pt x="88900" y="59690"/>
                    <a:pt x="124460" y="59690"/>
                  </a:cubicBezTo>
                  <a:lnTo>
                    <a:pt x="10347758" y="59690"/>
                  </a:lnTo>
                  <a:moveTo>
                    <a:pt x="10347758" y="0"/>
                  </a:moveTo>
                  <a:lnTo>
                    <a:pt x="124460" y="0"/>
                  </a:lnTo>
                  <a:cubicBezTo>
                    <a:pt x="55880" y="0"/>
                    <a:pt x="0" y="55880"/>
                    <a:pt x="0" y="124460"/>
                  </a:cubicBezTo>
                  <a:lnTo>
                    <a:pt x="0" y="2911177"/>
                  </a:lnTo>
                  <a:cubicBezTo>
                    <a:pt x="0" y="2979756"/>
                    <a:pt x="55880" y="3035637"/>
                    <a:pt x="124460" y="3035637"/>
                  </a:cubicBezTo>
                  <a:lnTo>
                    <a:pt x="10347758" y="3035637"/>
                  </a:lnTo>
                  <a:cubicBezTo>
                    <a:pt x="10416339" y="3035637"/>
                    <a:pt x="10472218" y="2979756"/>
                    <a:pt x="10472218" y="2911177"/>
                  </a:cubicBezTo>
                  <a:lnTo>
                    <a:pt x="10472218" y="124460"/>
                  </a:lnTo>
                  <a:cubicBezTo>
                    <a:pt x="10472218" y="55880"/>
                    <a:pt x="10416339" y="0"/>
                    <a:pt x="10347758" y="0"/>
                  </a:cubicBezTo>
                  <a:close/>
                </a:path>
              </a:pathLst>
            </a:custGeom>
            <a:solidFill>
              <a:srgbClr val="191919"/>
            </a:solidFill>
          </p:spPr>
        </p:sp>
      </p:grpSp>
      <p:grpSp>
        <p:nvGrpSpPr>
          <p:cNvPr name="Group 13" id="13"/>
          <p:cNvGrpSpPr/>
          <p:nvPr/>
        </p:nvGrpSpPr>
        <p:grpSpPr>
          <a:xfrm rot="0">
            <a:off x="1923607" y="7187465"/>
            <a:ext cx="6710068" cy="1945082"/>
            <a:chOff x="0" y="0"/>
            <a:chExt cx="10472218" cy="3035636"/>
          </a:xfrm>
        </p:grpSpPr>
        <p:sp>
          <p:nvSpPr>
            <p:cNvPr name="Freeform 14" id="14"/>
            <p:cNvSpPr/>
            <p:nvPr/>
          </p:nvSpPr>
          <p:spPr>
            <a:xfrm flipH="false" flipV="false" rot="0">
              <a:off x="31750" y="31750"/>
              <a:ext cx="10408718" cy="2972136"/>
            </a:xfrm>
            <a:custGeom>
              <a:avLst/>
              <a:gdLst/>
              <a:ahLst/>
              <a:cxnLst/>
              <a:rect r="r" b="b" t="t" l="l"/>
              <a:pathLst>
                <a:path h="2972136" w="10408718">
                  <a:moveTo>
                    <a:pt x="10316008" y="2972136"/>
                  </a:moveTo>
                  <a:lnTo>
                    <a:pt x="92710" y="2972136"/>
                  </a:lnTo>
                  <a:cubicBezTo>
                    <a:pt x="41910" y="2972136"/>
                    <a:pt x="0" y="2930226"/>
                    <a:pt x="0" y="2879426"/>
                  </a:cubicBezTo>
                  <a:lnTo>
                    <a:pt x="0" y="92710"/>
                  </a:lnTo>
                  <a:cubicBezTo>
                    <a:pt x="0" y="41910"/>
                    <a:pt x="41910" y="0"/>
                    <a:pt x="92710" y="0"/>
                  </a:cubicBezTo>
                  <a:lnTo>
                    <a:pt x="10314739" y="0"/>
                  </a:lnTo>
                  <a:cubicBezTo>
                    <a:pt x="10365539" y="0"/>
                    <a:pt x="10407448" y="41910"/>
                    <a:pt x="10407448" y="92710"/>
                  </a:cubicBezTo>
                  <a:lnTo>
                    <a:pt x="10407448" y="2878156"/>
                  </a:lnTo>
                  <a:cubicBezTo>
                    <a:pt x="10408718" y="2930226"/>
                    <a:pt x="10366808" y="2972136"/>
                    <a:pt x="10316008" y="2972136"/>
                  </a:cubicBezTo>
                  <a:close/>
                </a:path>
              </a:pathLst>
            </a:custGeom>
            <a:solidFill>
              <a:srgbClr val="FFFFFF"/>
            </a:solidFill>
          </p:spPr>
        </p:sp>
        <p:sp>
          <p:nvSpPr>
            <p:cNvPr name="Freeform 15" id="15"/>
            <p:cNvSpPr/>
            <p:nvPr/>
          </p:nvSpPr>
          <p:spPr>
            <a:xfrm flipH="false" flipV="false" rot="0">
              <a:off x="0" y="0"/>
              <a:ext cx="10472218" cy="3035637"/>
            </a:xfrm>
            <a:custGeom>
              <a:avLst/>
              <a:gdLst/>
              <a:ahLst/>
              <a:cxnLst/>
              <a:rect r="r" b="b" t="t" l="l"/>
              <a:pathLst>
                <a:path h="3035637" w="10472218">
                  <a:moveTo>
                    <a:pt x="10347758" y="59690"/>
                  </a:moveTo>
                  <a:cubicBezTo>
                    <a:pt x="10383318" y="59690"/>
                    <a:pt x="10412528" y="88900"/>
                    <a:pt x="10412528" y="124460"/>
                  </a:cubicBezTo>
                  <a:lnTo>
                    <a:pt x="10412528" y="2911177"/>
                  </a:lnTo>
                  <a:cubicBezTo>
                    <a:pt x="10412528" y="2946737"/>
                    <a:pt x="10383318" y="2975946"/>
                    <a:pt x="10347758" y="2975946"/>
                  </a:cubicBezTo>
                  <a:lnTo>
                    <a:pt x="124460" y="2975946"/>
                  </a:lnTo>
                  <a:cubicBezTo>
                    <a:pt x="88900" y="2975946"/>
                    <a:pt x="59690" y="2946737"/>
                    <a:pt x="59690" y="2911177"/>
                  </a:cubicBezTo>
                  <a:lnTo>
                    <a:pt x="59690" y="124460"/>
                  </a:lnTo>
                  <a:cubicBezTo>
                    <a:pt x="59690" y="88900"/>
                    <a:pt x="88900" y="59690"/>
                    <a:pt x="124460" y="59690"/>
                  </a:cubicBezTo>
                  <a:lnTo>
                    <a:pt x="10347758" y="59690"/>
                  </a:lnTo>
                  <a:moveTo>
                    <a:pt x="10347758" y="0"/>
                  </a:moveTo>
                  <a:lnTo>
                    <a:pt x="124460" y="0"/>
                  </a:lnTo>
                  <a:cubicBezTo>
                    <a:pt x="55880" y="0"/>
                    <a:pt x="0" y="55880"/>
                    <a:pt x="0" y="124460"/>
                  </a:cubicBezTo>
                  <a:lnTo>
                    <a:pt x="0" y="2911177"/>
                  </a:lnTo>
                  <a:cubicBezTo>
                    <a:pt x="0" y="2979756"/>
                    <a:pt x="55880" y="3035637"/>
                    <a:pt x="124460" y="3035637"/>
                  </a:cubicBezTo>
                  <a:lnTo>
                    <a:pt x="10347758" y="3035637"/>
                  </a:lnTo>
                  <a:cubicBezTo>
                    <a:pt x="10416339" y="3035637"/>
                    <a:pt x="10472218" y="2979756"/>
                    <a:pt x="10472218" y="2911177"/>
                  </a:cubicBezTo>
                  <a:lnTo>
                    <a:pt x="10472218" y="124460"/>
                  </a:lnTo>
                  <a:cubicBezTo>
                    <a:pt x="10472218" y="55880"/>
                    <a:pt x="10416339" y="0"/>
                    <a:pt x="10347758" y="0"/>
                  </a:cubicBezTo>
                  <a:close/>
                </a:path>
              </a:pathLst>
            </a:custGeom>
            <a:solidFill>
              <a:srgbClr val="191919"/>
            </a:solidFill>
          </p:spPr>
        </p:sp>
      </p:grpSp>
      <p:grpSp>
        <p:nvGrpSpPr>
          <p:cNvPr name="Group 16" id="16"/>
          <p:cNvGrpSpPr/>
          <p:nvPr/>
        </p:nvGrpSpPr>
        <p:grpSpPr>
          <a:xfrm rot="0">
            <a:off x="4468946" y="3478824"/>
            <a:ext cx="3667436" cy="1075716"/>
            <a:chOff x="0" y="0"/>
            <a:chExt cx="1877221" cy="550618"/>
          </a:xfrm>
        </p:grpSpPr>
        <p:sp>
          <p:nvSpPr>
            <p:cNvPr name="Freeform 17" id="17"/>
            <p:cNvSpPr/>
            <p:nvPr/>
          </p:nvSpPr>
          <p:spPr>
            <a:xfrm flipH="false" flipV="false" rot="0">
              <a:off x="92710" y="106680"/>
              <a:ext cx="1773081" cy="431238"/>
            </a:xfrm>
            <a:custGeom>
              <a:avLst/>
              <a:gdLst/>
              <a:ahLst/>
              <a:cxnLst/>
              <a:rect r="r" b="b" t="t" l="l"/>
              <a:pathLst>
                <a:path h="431238" w="1773081">
                  <a:moveTo>
                    <a:pt x="1746411" y="242008"/>
                  </a:moveTo>
                  <a:cubicBezTo>
                    <a:pt x="1746411" y="329638"/>
                    <a:pt x="1670211" y="400758"/>
                    <a:pt x="1588931" y="400758"/>
                  </a:cubicBezTo>
                  <a:lnTo>
                    <a:pt x="66040" y="400758"/>
                  </a:lnTo>
                  <a:cubicBezTo>
                    <a:pt x="43180" y="400758"/>
                    <a:pt x="20320" y="395678"/>
                    <a:pt x="0" y="386788"/>
                  </a:cubicBezTo>
                  <a:cubicBezTo>
                    <a:pt x="26670" y="414728"/>
                    <a:pt x="63500" y="431238"/>
                    <a:pt x="105428" y="431238"/>
                  </a:cubicBezTo>
                  <a:lnTo>
                    <a:pt x="1627031" y="431238"/>
                  </a:lnTo>
                  <a:cubicBezTo>
                    <a:pt x="1707041" y="431238"/>
                    <a:pt x="1773081" y="365198"/>
                    <a:pt x="1773081" y="285188"/>
                  </a:cubicBezTo>
                  <a:lnTo>
                    <a:pt x="1773081" y="95250"/>
                  </a:lnTo>
                  <a:cubicBezTo>
                    <a:pt x="1773081" y="58420"/>
                    <a:pt x="1759111" y="25400"/>
                    <a:pt x="1737521" y="0"/>
                  </a:cubicBezTo>
                  <a:cubicBezTo>
                    <a:pt x="1743871" y="16510"/>
                    <a:pt x="1746411" y="34290"/>
                    <a:pt x="1746411" y="52070"/>
                  </a:cubicBezTo>
                  <a:lnTo>
                    <a:pt x="1746411" y="242008"/>
                  </a:lnTo>
                  <a:close/>
                </a:path>
              </a:pathLst>
            </a:custGeom>
            <a:solidFill>
              <a:srgbClr val="191919"/>
            </a:solidFill>
          </p:spPr>
        </p:sp>
        <p:sp>
          <p:nvSpPr>
            <p:cNvPr name="Freeform 18" id="18"/>
            <p:cNvSpPr/>
            <p:nvPr/>
          </p:nvSpPr>
          <p:spPr>
            <a:xfrm flipH="false" flipV="false" rot="0">
              <a:off x="12700" y="12700"/>
              <a:ext cx="1812451" cy="482038"/>
            </a:xfrm>
            <a:custGeom>
              <a:avLst/>
              <a:gdLst/>
              <a:ahLst/>
              <a:cxnLst/>
              <a:rect r="r" b="b" t="t" l="l"/>
              <a:pathLst>
                <a:path h="482038" w="1812451">
                  <a:moveTo>
                    <a:pt x="146050" y="482038"/>
                  </a:moveTo>
                  <a:lnTo>
                    <a:pt x="1666401" y="482038"/>
                  </a:lnTo>
                  <a:cubicBezTo>
                    <a:pt x="1746411" y="482038"/>
                    <a:pt x="1812451" y="415998"/>
                    <a:pt x="1812451" y="335988"/>
                  </a:cubicBezTo>
                  <a:lnTo>
                    <a:pt x="1812451" y="146050"/>
                  </a:lnTo>
                  <a:cubicBezTo>
                    <a:pt x="1812451" y="66040"/>
                    <a:pt x="1746411" y="0"/>
                    <a:pt x="1666401" y="0"/>
                  </a:cubicBezTo>
                  <a:lnTo>
                    <a:pt x="146050" y="0"/>
                  </a:lnTo>
                  <a:cubicBezTo>
                    <a:pt x="66040" y="0"/>
                    <a:pt x="0" y="66040"/>
                    <a:pt x="0" y="146050"/>
                  </a:cubicBezTo>
                  <a:lnTo>
                    <a:pt x="0" y="335988"/>
                  </a:lnTo>
                  <a:cubicBezTo>
                    <a:pt x="0" y="417268"/>
                    <a:pt x="66040" y="482038"/>
                    <a:pt x="146050" y="482038"/>
                  </a:cubicBezTo>
                  <a:close/>
                </a:path>
              </a:pathLst>
            </a:custGeom>
            <a:solidFill>
              <a:srgbClr val="5CE1E6"/>
            </a:solidFill>
          </p:spPr>
        </p:sp>
        <p:sp>
          <p:nvSpPr>
            <p:cNvPr name="Freeform 19" id="19"/>
            <p:cNvSpPr/>
            <p:nvPr/>
          </p:nvSpPr>
          <p:spPr>
            <a:xfrm flipH="false" flipV="false" rot="0">
              <a:off x="0" y="0"/>
              <a:ext cx="1877221" cy="550618"/>
            </a:xfrm>
            <a:custGeom>
              <a:avLst/>
              <a:gdLst/>
              <a:ahLst/>
              <a:cxnLst/>
              <a:rect r="r" b="b" t="t" l="l"/>
              <a:pathLst>
                <a:path h="550618" w="1877221">
                  <a:moveTo>
                    <a:pt x="1813721" y="74930"/>
                  </a:moveTo>
                  <a:cubicBezTo>
                    <a:pt x="1785781" y="30480"/>
                    <a:pt x="1736251" y="0"/>
                    <a:pt x="1679101" y="0"/>
                  </a:cubicBezTo>
                  <a:lnTo>
                    <a:pt x="158750" y="0"/>
                  </a:lnTo>
                  <a:cubicBezTo>
                    <a:pt x="71120" y="0"/>
                    <a:pt x="0" y="71120"/>
                    <a:pt x="0" y="158750"/>
                  </a:cubicBezTo>
                  <a:lnTo>
                    <a:pt x="0" y="348688"/>
                  </a:lnTo>
                  <a:cubicBezTo>
                    <a:pt x="0" y="400758"/>
                    <a:pt x="25400" y="446478"/>
                    <a:pt x="63500" y="475688"/>
                  </a:cubicBezTo>
                  <a:cubicBezTo>
                    <a:pt x="91440" y="520138"/>
                    <a:pt x="140970" y="550618"/>
                    <a:pt x="199609" y="550618"/>
                  </a:cubicBezTo>
                  <a:lnTo>
                    <a:pt x="1718471" y="550618"/>
                  </a:lnTo>
                  <a:cubicBezTo>
                    <a:pt x="1806101" y="550618"/>
                    <a:pt x="1877221" y="479498"/>
                    <a:pt x="1877221" y="391868"/>
                  </a:cubicBezTo>
                  <a:lnTo>
                    <a:pt x="1877221" y="201930"/>
                  </a:lnTo>
                  <a:cubicBezTo>
                    <a:pt x="1877221" y="149860"/>
                    <a:pt x="1851821" y="104140"/>
                    <a:pt x="1813721" y="74930"/>
                  </a:cubicBezTo>
                  <a:close/>
                  <a:moveTo>
                    <a:pt x="12700" y="348688"/>
                  </a:moveTo>
                  <a:lnTo>
                    <a:pt x="12700" y="158750"/>
                  </a:lnTo>
                  <a:cubicBezTo>
                    <a:pt x="12700" y="78740"/>
                    <a:pt x="78740" y="12700"/>
                    <a:pt x="158750" y="12700"/>
                  </a:cubicBezTo>
                  <a:lnTo>
                    <a:pt x="1679101" y="12700"/>
                  </a:lnTo>
                  <a:cubicBezTo>
                    <a:pt x="1759111" y="12700"/>
                    <a:pt x="1825151" y="78740"/>
                    <a:pt x="1825151" y="158750"/>
                  </a:cubicBezTo>
                  <a:lnTo>
                    <a:pt x="1825151" y="348688"/>
                  </a:lnTo>
                  <a:cubicBezTo>
                    <a:pt x="1825151" y="428698"/>
                    <a:pt x="1759111" y="494738"/>
                    <a:pt x="1679101" y="494738"/>
                  </a:cubicBezTo>
                  <a:lnTo>
                    <a:pt x="158750" y="494738"/>
                  </a:lnTo>
                  <a:cubicBezTo>
                    <a:pt x="78740" y="494738"/>
                    <a:pt x="12700" y="429968"/>
                    <a:pt x="12700" y="348688"/>
                  </a:cubicBezTo>
                  <a:close/>
                  <a:moveTo>
                    <a:pt x="1865791" y="391868"/>
                  </a:moveTo>
                  <a:cubicBezTo>
                    <a:pt x="1865791" y="471878"/>
                    <a:pt x="1798481" y="537918"/>
                    <a:pt x="1718471" y="537918"/>
                  </a:cubicBezTo>
                  <a:lnTo>
                    <a:pt x="199609" y="537918"/>
                  </a:lnTo>
                  <a:cubicBezTo>
                    <a:pt x="157480" y="537918"/>
                    <a:pt x="120650" y="521408"/>
                    <a:pt x="93980" y="493468"/>
                  </a:cubicBezTo>
                  <a:cubicBezTo>
                    <a:pt x="114300" y="502358"/>
                    <a:pt x="135890" y="507438"/>
                    <a:pt x="160020" y="507438"/>
                  </a:cubicBezTo>
                  <a:lnTo>
                    <a:pt x="1680371" y="507438"/>
                  </a:lnTo>
                  <a:cubicBezTo>
                    <a:pt x="1768001" y="507438"/>
                    <a:pt x="1839121" y="436318"/>
                    <a:pt x="1839121" y="348688"/>
                  </a:cubicBezTo>
                  <a:lnTo>
                    <a:pt x="1839121" y="158750"/>
                  </a:lnTo>
                  <a:cubicBezTo>
                    <a:pt x="1839121" y="140970"/>
                    <a:pt x="1835311" y="123190"/>
                    <a:pt x="1830231" y="106680"/>
                  </a:cubicBezTo>
                  <a:cubicBezTo>
                    <a:pt x="1851821" y="132080"/>
                    <a:pt x="1865791" y="165100"/>
                    <a:pt x="1865791" y="201930"/>
                  </a:cubicBezTo>
                  <a:lnTo>
                    <a:pt x="1865791" y="391868"/>
                  </a:lnTo>
                  <a:close/>
                </a:path>
              </a:pathLst>
            </a:custGeom>
            <a:solidFill>
              <a:srgbClr val="191919"/>
            </a:solidFill>
          </p:spPr>
        </p:sp>
      </p:grpSp>
      <p:grpSp>
        <p:nvGrpSpPr>
          <p:cNvPr name="Group 20" id="20"/>
          <p:cNvGrpSpPr/>
          <p:nvPr/>
        </p:nvGrpSpPr>
        <p:grpSpPr>
          <a:xfrm rot="0">
            <a:off x="12199663" y="6686292"/>
            <a:ext cx="3667436" cy="1075716"/>
            <a:chOff x="0" y="0"/>
            <a:chExt cx="1877221" cy="550618"/>
          </a:xfrm>
        </p:grpSpPr>
        <p:sp>
          <p:nvSpPr>
            <p:cNvPr name="Freeform 21" id="21"/>
            <p:cNvSpPr/>
            <p:nvPr/>
          </p:nvSpPr>
          <p:spPr>
            <a:xfrm flipH="false" flipV="false" rot="0">
              <a:off x="92710" y="106680"/>
              <a:ext cx="1773081" cy="431238"/>
            </a:xfrm>
            <a:custGeom>
              <a:avLst/>
              <a:gdLst/>
              <a:ahLst/>
              <a:cxnLst/>
              <a:rect r="r" b="b" t="t" l="l"/>
              <a:pathLst>
                <a:path h="431238" w="1773081">
                  <a:moveTo>
                    <a:pt x="1746411" y="242008"/>
                  </a:moveTo>
                  <a:cubicBezTo>
                    <a:pt x="1746411" y="329638"/>
                    <a:pt x="1670211" y="400758"/>
                    <a:pt x="1588931" y="400758"/>
                  </a:cubicBezTo>
                  <a:lnTo>
                    <a:pt x="66040" y="400758"/>
                  </a:lnTo>
                  <a:cubicBezTo>
                    <a:pt x="43180" y="400758"/>
                    <a:pt x="20320" y="395678"/>
                    <a:pt x="0" y="386788"/>
                  </a:cubicBezTo>
                  <a:cubicBezTo>
                    <a:pt x="26670" y="414728"/>
                    <a:pt x="63500" y="431238"/>
                    <a:pt x="105428" y="431238"/>
                  </a:cubicBezTo>
                  <a:lnTo>
                    <a:pt x="1627031" y="431238"/>
                  </a:lnTo>
                  <a:cubicBezTo>
                    <a:pt x="1707041" y="431238"/>
                    <a:pt x="1773081" y="365198"/>
                    <a:pt x="1773081" y="285188"/>
                  </a:cubicBezTo>
                  <a:lnTo>
                    <a:pt x="1773081" y="95250"/>
                  </a:lnTo>
                  <a:cubicBezTo>
                    <a:pt x="1773081" y="58420"/>
                    <a:pt x="1759111" y="25400"/>
                    <a:pt x="1737521" y="0"/>
                  </a:cubicBezTo>
                  <a:cubicBezTo>
                    <a:pt x="1743871" y="16510"/>
                    <a:pt x="1746411" y="34290"/>
                    <a:pt x="1746411" y="52070"/>
                  </a:cubicBezTo>
                  <a:lnTo>
                    <a:pt x="1746411" y="242008"/>
                  </a:lnTo>
                  <a:close/>
                </a:path>
              </a:pathLst>
            </a:custGeom>
            <a:solidFill>
              <a:srgbClr val="191919"/>
            </a:solidFill>
          </p:spPr>
        </p:sp>
        <p:sp>
          <p:nvSpPr>
            <p:cNvPr name="Freeform 22" id="22"/>
            <p:cNvSpPr/>
            <p:nvPr/>
          </p:nvSpPr>
          <p:spPr>
            <a:xfrm flipH="false" flipV="false" rot="0">
              <a:off x="12700" y="12700"/>
              <a:ext cx="1812451" cy="482038"/>
            </a:xfrm>
            <a:custGeom>
              <a:avLst/>
              <a:gdLst/>
              <a:ahLst/>
              <a:cxnLst/>
              <a:rect r="r" b="b" t="t" l="l"/>
              <a:pathLst>
                <a:path h="482038" w="1812451">
                  <a:moveTo>
                    <a:pt x="146050" y="482038"/>
                  </a:moveTo>
                  <a:lnTo>
                    <a:pt x="1666401" y="482038"/>
                  </a:lnTo>
                  <a:cubicBezTo>
                    <a:pt x="1746411" y="482038"/>
                    <a:pt x="1812451" y="415998"/>
                    <a:pt x="1812451" y="335988"/>
                  </a:cubicBezTo>
                  <a:lnTo>
                    <a:pt x="1812451" y="146050"/>
                  </a:lnTo>
                  <a:cubicBezTo>
                    <a:pt x="1812451" y="66040"/>
                    <a:pt x="1746411" y="0"/>
                    <a:pt x="1666401" y="0"/>
                  </a:cubicBezTo>
                  <a:lnTo>
                    <a:pt x="146050" y="0"/>
                  </a:lnTo>
                  <a:cubicBezTo>
                    <a:pt x="66040" y="0"/>
                    <a:pt x="0" y="66040"/>
                    <a:pt x="0" y="146050"/>
                  </a:cubicBezTo>
                  <a:lnTo>
                    <a:pt x="0" y="335988"/>
                  </a:lnTo>
                  <a:cubicBezTo>
                    <a:pt x="0" y="417268"/>
                    <a:pt x="66040" y="482038"/>
                    <a:pt x="146050" y="482038"/>
                  </a:cubicBezTo>
                  <a:close/>
                </a:path>
              </a:pathLst>
            </a:custGeom>
            <a:solidFill>
              <a:srgbClr val="8C52FF"/>
            </a:solidFill>
          </p:spPr>
        </p:sp>
        <p:sp>
          <p:nvSpPr>
            <p:cNvPr name="Freeform 23" id="23"/>
            <p:cNvSpPr/>
            <p:nvPr/>
          </p:nvSpPr>
          <p:spPr>
            <a:xfrm flipH="false" flipV="false" rot="0">
              <a:off x="0" y="0"/>
              <a:ext cx="1877221" cy="550618"/>
            </a:xfrm>
            <a:custGeom>
              <a:avLst/>
              <a:gdLst/>
              <a:ahLst/>
              <a:cxnLst/>
              <a:rect r="r" b="b" t="t" l="l"/>
              <a:pathLst>
                <a:path h="550618" w="1877221">
                  <a:moveTo>
                    <a:pt x="1813721" y="74930"/>
                  </a:moveTo>
                  <a:cubicBezTo>
                    <a:pt x="1785781" y="30480"/>
                    <a:pt x="1736251" y="0"/>
                    <a:pt x="1679101" y="0"/>
                  </a:cubicBezTo>
                  <a:lnTo>
                    <a:pt x="158750" y="0"/>
                  </a:lnTo>
                  <a:cubicBezTo>
                    <a:pt x="71120" y="0"/>
                    <a:pt x="0" y="71120"/>
                    <a:pt x="0" y="158750"/>
                  </a:cubicBezTo>
                  <a:lnTo>
                    <a:pt x="0" y="348688"/>
                  </a:lnTo>
                  <a:cubicBezTo>
                    <a:pt x="0" y="400758"/>
                    <a:pt x="25400" y="446478"/>
                    <a:pt x="63500" y="475688"/>
                  </a:cubicBezTo>
                  <a:cubicBezTo>
                    <a:pt x="91440" y="520138"/>
                    <a:pt x="140970" y="550618"/>
                    <a:pt x="199609" y="550618"/>
                  </a:cubicBezTo>
                  <a:lnTo>
                    <a:pt x="1718471" y="550618"/>
                  </a:lnTo>
                  <a:cubicBezTo>
                    <a:pt x="1806101" y="550618"/>
                    <a:pt x="1877221" y="479498"/>
                    <a:pt x="1877221" y="391868"/>
                  </a:cubicBezTo>
                  <a:lnTo>
                    <a:pt x="1877221" y="201930"/>
                  </a:lnTo>
                  <a:cubicBezTo>
                    <a:pt x="1877221" y="149860"/>
                    <a:pt x="1851821" y="104140"/>
                    <a:pt x="1813721" y="74930"/>
                  </a:cubicBezTo>
                  <a:close/>
                  <a:moveTo>
                    <a:pt x="12700" y="348688"/>
                  </a:moveTo>
                  <a:lnTo>
                    <a:pt x="12700" y="158750"/>
                  </a:lnTo>
                  <a:cubicBezTo>
                    <a:pt x="12700" y="78740"/>
                    <a:pt x="78740" y="12700"/>
                    <a:pt x="158750" y="12700"/>
                  </a:cubicBezTo>
                  <a:lnTo>
                    <a:pt x="1679101" y="12700"/>
                  </a:lnTo>
                  <a:cubicBezTo>
                    <a:pt x="1759111" y="12700"/>
                    <a:pt x="1825151" y="78740"/>
                    <a:pt x="1825151" y="158750"/>
                  </a:cubicBezTo>
                  <a:lnTo>
                    <a:pt x="1825151" y="348688"/>
                  </a:lnTo>
                  <a:cubicBezTo>
                    <a:pt x="1825151" y="428698"/>
                    <a:pt x="1759111" y="494738"/>
                    <a:pt x="1679101" y="494738"/>
                  </a:cubicBezTo>
                  <a:lnTo>
                    <a:pt x="158750" y="494738"/>
                  </a:lnTo>
                  <a:cubicBezTo>
                    <a:pt x="78740" y="494738"/>
                    <a:pt x="12700" y="429968"/>
                    <a:pt x="12700" y="348688"/>
                  </a:cubicBezTo>
                  <a:close/>
                  <a:moveTo>
                    <a:pt x="1865791" y="391868"/>
                  </a:moveTo>
                  <a:cubicBezTo>
                    <a:pt x="1865791" y="471878"/>
                    <a:pt x="1798481" y="537918"/>
                    <a:pt x="1718471" y="537918"/>
                  </a:cubicBezTo>
                  <a:lnTo>
                    <a:pt x="199609" y="537918"/>
                  </a:lnTo>
                  <a:cubicBezTo>
                    <a:pt x="157480" y="537918"/>
                    <a:pt x="120650" y="521408"/>
                    <a:pt x="93980" y="493468"/>
                  </a:cubicBezTo>
                  <a:cubicBezTo>
                    <a:pt x="114300" y="502358"/>
                    <a:pt x="135890" y="507438"/>
                    <a:pt x="160020" y="507438"/>
                  </a:cubicBezTo>
                  <a:lnTo>
                    <a:pt x="1680371" y="507438"/>
                  </a:lnTo>
                  <a:cubicBezTo>
                    <a:pt x="1768001" y="507438"/>
                    <a:pt x="1839121" y="436318"/>
                    <a:pt x="1839121" y="348688"/>
                  </a:cubicBezTo>
                  <a:lnTo>
                    <a:pt x="1839121" y="158750"/>
                  </a:lnTo>
                  <a:cubicBezTo>
                    <a:pt x="1839121" y="140970"/>
                    <a:pt x="1835311" y="123190"/>
                    <a:pt x="1830231" y="106680"/>
                  </a:cubicBezTo>
                  <a:cubicBezTo>
                    <a:pt x="1851821" y="132080"/>
                    <a:pt x="1865791" y="165100"/>
                    <a:pt x="1865791" y="201930"/>
                  </a:cubicBezTo>
                  <a:lnTo>
                    <a:pt x="1865791" y="391868"/>
                  </a:lnTo>
                  <a:close/>
                </a:path>
              </a:pathLst>
            </a:custGeom>
            <a:solidFill>
              <a:srgbClr val="191919"/>
            </a:solidFill>
          </p:spPr>
        </p:sp>
      </p:grpSp>
      <p:grpSp>
        <p:nvGrpSpPr>
          <p:cNvPr name="Group 24" id="24"/>
          <p:cNvGrpSpPr/>
          <p:nvPr/>
        </p:nvGrpSpPr>
        <p:grpSpPr>
          <a:xfrm rot="0">
            <a:off x="12521463" y="3478824"/>
            <a:ext cx="3023836" cy="1075716"/>
            <a:chOff x="0" y="0"/>
            <a:chExt cx="1547786" cy="550618"/>
          </a:xfrm>
        </p:grpSpPr>
        <p:sp>
          <p:nvSpPr>
            <p:cNvPr name="Freeform 25" id="25"/>
            <p:cNvSpPr/>
            <p:nvPr/>
          </p:nvSpPr>
          <p:spPr>
            <a:xfrm flipH="false" flipV="false" rot="0">
              <a:off x="92710" y="106680"/>
              <a:ext cx="1443646" cy="431238"/>
            </a:xfrm>
            <a:custGeom>
              <a:avLst/>
              <a:gdLst/>
              <a:ahLst/>
              <a:cxnLst/>
              <a:rect r="r" b="b" t="t" l="l"/>
              <a:pathLst>
                <a:path h="431238" w="1443646">
                  <a:moveTo>
                    <a:pt x="1416976" y="242008"/>
                  </a:moveTo>
                  <a:cubicBezTo>
                    <a:pt x="1416976" y="329638"/>
                    <a:pt x="1340776" y="400758"/>
                    <a:pt x="1259496" y="400758"/>
                  </a:cubicBezTo>
                  <a:lnTo>
                    <a:pt x="66040" y="400758"/>
                  </a:lnTo>
                  <a:cubicBezTo>
                    <a:pt x="43180" y="400758"/>
                    <a:pt x="20320" y="395678"/>
                    <a:pt x="0" y="386788"/>
                  </a:cubicBezTo>
                  <a:cubicBezTo>
                    <a:pt x="26670" y="414728"/>
                    <a:pt x="63500" y="431238"/>
                    <a:pt x="103328" y="431238"/>
                  </a:cubicBezTo>
                  <a:lnTo>
                    <a:pt x="1297596" y="431238"/>
                  </a:lnTo>
                  <a:cubicBezTo>
                    <a:pt x="1377606" y="431238"/>
                    <a:pt x="1443646" y="365198"/>
                    <a:pt x="1443646" y="285188"/>
                  </a:cubicBezTo>
                  <a:lnTo>
                    <a:pt x="1443646" y="95250"/>
                  </a:lnTo>
                  <a:cubicBezTo>
                    <a:pt x="1443646" y="58420"/>
                    <a:pt x="1429676" y="25400"/>
                    <a:pt x="1408086" y="0"/>
                  </a:cubicBezTo>
                  <a:cubicBezTo>
                    <a:pt x="1414436" y="16510"/>
                    <a:pt x="1416976" y="34290"/>
                    <a:pt x="1416976" y="52070"/>
                  </a:cubicBezTo>
                  <a:lnTo>
                    <a:pt x="1416976" y="242008"/>
                  </a:lnTo>
                  <a:close/>
                </a:path>
              </a:pathLst>
            </a:custGeom>
            <a:solidFill>
              <a:srgbClr val="191919"/>
            </a:solidFill>
          </p:spPr>
        </p:sp>
        <p:sp>
          <p:nvSpPr>
            <p:cNvPr name="Freeform 26" id="26"/>
            <p:cNvSpPr/>
            <p:nvPr/>
          </p:nvSpPr>
          <p:spPr>
            <a:xfrm flipH="false" flipV="false" rot="0">
              <a:off x="12700" y="12700"/>
              <a:ext cx="1483016" cy="482038"/>
            </a:xfrm>
            <a:custGeom>
              <a:avLst/>
              <a:gdLst/>
              <a:ahLst/>
              <a:cxnLst/>
              <a:rect r="r" b="b" t="t" l="l"/>
              <a:pathLst>
                <a:path h="482038" w="1483016">
                  <a:moveTo>
                    <a:pt x="146050" y="482038"/>
                  </a:moveTo>
                  <a:lnTo>
                    <a:pt x="1336966" y="482038"/>
                  </a:lnTo>
                  <a:cubicBezTo>
                    <a:pt x="1416976" y="482038"/>
                    <a:pt x="1483016" y="415998"/>
                    <a:pt x="1483016" y="335988"/>
                  </a:cubicBezTo>
                  <a:lnTo>
                    <a:pt x="1483016" y="146050"/>
                  </a:lnTo>
                  <a:cubicBezTo>
                    <a:pt x="1483016" y="66040"/>
                    <a:pt x="1416976" y="0"/>
                    <a:pt x="1336966" y="0"/>
                  </a:cubicBezTo>
                  <a:lnTo>
                    <a:pt x="146050" y="0"/>
                  </a:lnTo>
                  <a:cubicBezTo>
                    <a:pt x="66040" y="0"/>
                    <a:pt x="0" y="66040"/>
                    <a:pt x="0" y="146050"/>
                  </a:cubicBezTo>
                  <a:lnTo>
                    <a:pt x="0" y="335988"/>
                  </a:lnTo>
                  <a:cubicBezTo>
                    <a:pt x="0" y="417268"/>
                    <a:pt x="66040" y="482038"/>
                    <a:pt x="146050" y="482038"/>
                  </a:cubicBezTo>
                  <a:close/>
                </a:path>
              </a:pathLst>
            </a:custGeom>
            <a:solidFill>
              <a:srgbClr val="0097B2"/>
            </a:solidFill>
          </p:spPr>
        </p:sp>
        <p:sp>
          <p:nvSpPr>
            <p:cNvPr name="Freeform 27" id="27"/>
            <p:cNvSpPr/>
            <p:nvPr/>
          </p:nvSpPr>
          <p:spPr>
            <a:xfrm flipH="false" flipV="false" rot="0">
              <a:off x="0" y="0"/>
              <a:ext cx="1547787" cy="550618"/>
            </a:xfrm>
            <a:custGeom>
              <a:avLst/>
              <a:gdLst/>
              <a:ahLst/>
              <a:cxnLst/>
              <a:rect r="r" b="b" t="t" l="l"/>
              <a:pathLst>
                <a:path h="550618" w="1547787">
                  <a:moveTo>
                    <a:pt x="1484286" y="74930"/>
                  </a:moveTo>
                  <a:cubicBezTo>
                    <a:pt x="1456346" y="30480"/>
                    <a:pt x="1406816" y="0"/>
                    <a:pt x="1349666" y="0"/>
                  </a:cubicBezTo>
                  <a:lnTo>
                    <a:pt x="158750" y="0"/>
                  </a:lnTo>
                  <a:cubicBezTo>
                    <a:pt x="71120" y="0"/>
                    <a:pt x="0" y="71120"/>
                    <a:pt x="0" y="158750"/>
                  </a:cubicBezTo>
                  <a:lnTo>
                    <a:pt x="0" y="348688"/>
                  </a:lnTo>
                  <a:cubicBezTo>
                    <a:pt x="0" y="400758"/>
                    <a:pt x="25400" y="446478"/>
                    <a:pt x="63500" y="475688"/>
                  </a:cubicBezTo>
                  <a:cubicBezTo>
                    <a:pt x="91440" y="520138"/>
                    <a:pt x="140970" y="550618"/>
                    <a:pt x="197182" y="550618"/>
                  </a:cubicBezTo>
                  <a:lnTo>
                    <a:pt x="1389036" y="550618"/>
                  </a:lnTo>
                  <a:cubicBezTo>
                    <a:pt x="1476666" y="550618"/>
                    <a:pt x="1547787" y="479498"/>
                    <a:pt x="1547787" y="391868"/>
                  </a:cubicBezTo>
                  <a:lnTo>
                    <a:pt x="1547787" y="201930"/>
                  </a:lnTo>
                  <a:cubicBezTo>
                    <a:pt x="1547786" y="149860"/>
                    <a:pt x="1522386" y="104140"/>
                    <a:pt x="1484286" y="74930"/>
                  </a:cubicBezTo>
                  <a:close/>
                  <a:moveTo>
                    <a:pt x="12700" y="348688"/>
                  </a:moveTo>
                  <a:lnTo>
                    <a:pt x="12700" y="158750"/>
                  </a:lnTo>
                  <a:cubicBezTo>
                    <a:pt x="12700" y="78740"/>
                    <a:pt x="78740" y="12700"/>
                    <a:pt x="158750" y="12700"/>
                  </a:cubicBezTo>
                  <a:lnTo>
                    <a:pt x="1349666" y="12700"/>
                  </a:lnTo>
                  <a:cubicBezTo>
                    <a:pt x="1429676" y="12700"/>
                    <a:pt x="1495716" y="78740"/>
                    <a:pt x="1495716" y="158750"/>
                  </a:cubicBezTo>
                  <a:lnTo>
                    <a:pt x="1495716" y="348688"/>
                  </a:lnTo>
                  <a:cubicBezTo>
                    <a:pt x="1495716" y="428698"/>
                    <a:pt x="1429676" y="494738"/>
                    <a:pt x="1349666" y="494738"/>
                  </a:cubicBezTo>
                  <a:lnTo>
                    <a:pt x="158750" y="494738"/>
                  </a:lnTo>
                  <a:cubicBezTo>
                    <a:pt x="78740" y="494738"/>
                    <a:pt x="12700" y="429968"/>
                    <a:pt x="12700" y="348688"/>
                  </a:cubicBezTo>
                  <a:close/>
                  <a:moveTo>
                    <a:pt x="1536356" y="391868"/>
                  </a:moveTo>
                  <a:cubicBezTo>
                    <a:pt x="1536356" y="471878"/>
                    <a:pt x="1469046" y="537918"/>
                    <a:pt x="1389036" y="537918"/>
                  </a:cubicBezTo>
                  <a:lnTo>
                    <a:pt x="197182" y="537918"/>
                  </a:lnTo>
                  <a:cubicBezTo>
                    <a:pt x="157480" y="537918"/>
                    <a:pt x="120650" y="521408"/>
                    <a:pt x="93980" y="493468"/>
                  </a:cubicBezTo>
                  <a:cubicBezTo>
                    <a:pt x="114300" y="502358"/>
                    <a:pt x="135890" y="507438"/>
                    <a:pt x="160020" y="507438"/>
                  </a:cubicBezTo>
                  <a:lnTo>
                    <a:pt x="1350936" y="507438"/>
                  </a:lnTo>
                  <a:cubicBezTo>
                    <a:pt x="1438566" y="507438"/>
                    <a:pt x="1509687" y="436318"/>
                    <a:pt x="1509687" y="348688"/>
                  </a:cubicBezTo>
                  <a:lnTo>
                    <a:pt x="1509687" y="158750"/>
                  </a:lnTo>
                  <a:cubicBezTo>
                    <a:pt x="1509687" y="140970"/>
                    <a:pt x="1505876" y="123190"/>
                    <a:pt x="1500796" y="106680"/>
                  </a:cubicBezTo>
                  <a:cubicBezTo>
                    <a:pt x="1522387" y="132080"/>
                    <a:pt x="1536356" y="165100"/>
                    <a:pt x="1536356" y="201930"/>
                  </a:cubicBezTo>
                  <a:lnTo>
                    <a:pt x="1536356" y="391868"/>
                  </a:lnTo>
                  <a:close/>
                </a:path>
              </a:pathLst>
            </a:custGeom>
            <a:solidFill>
              <a:srgbClr val="191919"/>
            </a:solidFill>
          </p:spPr>
        </p:sp>
      </p:grpSp>
      <p:grpSp>
        <p:nvGrpSpPr>
          <p:cNvPr name="Group 28" id="28"/>
          <p:cNvGrpSpPr/>
          <p:nvPr/>
        </p:nvGrpSpPr>
        <p:grpSpPr>
          <a:xfrm rot="0">
            <a:off x="4790746" y="6686292"/>
            <a:ext cx="3023836" cy="1075716"/>
            <a:chOff x="0" y="0"/>
            <a:chExt cx="1547786" cy="550618"/>
          </a:xfrm>
        </p:grpSpPr>
        <p:sp>
          <p:nvSpPr>
            <p:cNvPr name="Freeform 29" id="29"/>
            <p:cNvSpPr/>
            <p:nvPr/>
          </p:nvSpPr>
          <p:spPr>
            <a:xfrm flipH="false" flipV="false" rot="0">
              <a:off x="92710" y="106680"/>
              <a:ext cx="1443646" cy="431238"/>
            </a:xfrm>
            <a:custGeom>
              <a:avLst/>
              <a:gdLst/>
              <a:ahLst/>
              <a:cxnLst/>
              <a:rect r="r" b="b" t="t" l="l"/>
              <a:pathLst>
                <a:path h="431238" w="1443646">
                  <a:moveTo>
                    <a:pt x="1416976" y="242008"/>
                  </a:moveTo>
                  <a:cubicBezTo>
                    <a:pt x="1416976" y="329638"/>
                    <a:pt x="1340776" y="400758"/>
                    <a:pt x="1259496" y="400758"/>
                  </a:cubicBezTo>
                  <a:lnTo>
                    <a:pt x="66040" y="400758"/>
                  </a:lnTo>
                  <a:cubicBezTo>
                    <a:pt x="43180" y="400758"/>
                    <a:pt x="20320" y="395678"/>
                    <a:pt x="0" y="386788"/>
                  </a:cubicBezTo>
                  <a:cubicBezTo>
                    <a:pt x="26670" y="414728"/>
                    <a:pt x="63500" y="431238"/>
                    <a:pt x="103328" y="431238"/>
                  </a:cubicBezTo>
                  <a:lnTo>
                    <a:pt x="1297596" y="431238"/>
                  </a:lnTo>
                  <a:cubicBezTo>
                    <a:pt x="1377606" y="431238"/>
                    <a:pt x="1443646" y="365198"/>
                    <a:pt x="1443646" y="285188"/>
                  </a:cubicBezTo>
                  <a:lnTo>
                    <a:pt x="1443646" y="95250"/>
                  </a:lnTo>
                  <a:cubicBezTo>
                    <a:pt x="1443646" y="58420"/>
                    <a:pt x="1429676" y="25400"/>
                    <a:pt x="1408086" y="0"/>
                  </a:cubicBezTo>
                  <a:cubicBezTo>
                    <a:pt x="1414436" y="16510"/>
                    <a:pt x="1416976" y="34290"/>
                    <a:pt x="1416976" y="52070"/>
                  </a:cubicBezTo>
                  <a:lnTo>
                    <a:pt x="1416976" y="242008"/>
                  </a:lnTo>
                  <a:close/>
                </a:path>
              </a:pathLst>
            </a:custGeom>
            <a:solidFill>
              <a:srgbClr val="191919"/>
            </a:solidFill>
          </p:spPr>
        </p:sp>
        <p:sp>
          <p:nvSpPr>
            <p:cNvPr name="Freeform 30" id="30"/>
            <p:cNvSpPr/>
            <p:nvPr/>
          </p:nvSpPr>
          <p:spPr>
            <a:xfrm flipH="false" flipV="false" rot="0">
              <a:off x="12700" y="12700"/>
              <a:ext cx="1483016" cy="482038"/>
            </a:xfrm>
            <a:custGeom>
              <a:avLst/>
              <a:gdLst/>
              <a:ahLst/>
              <a:cxnLst/>
              <a:rect r="r" b="b" t="t" l="l"/>
              <a:pathLst>
                <a:path h="482038" w="1483016">
                  <a:moveTo>
                    <a:pt x="146050" y="482038"/>
                  </a:moveTo>
                  <a:lnTo>
                    <a:pt x="1336966" y="482038"/>
                  </a:lnTo>
                  <a:cubicBezTo>
                    <a:pt x="1416976" y="482038"/>
                    <a:pt x="1483016" y="415998"/>
                    <a:pt x="1483016" y="335988"/>
                  </a:cubicBezTo>
                  <a:lnTo>
                    <a:pt x="1483016" y="146050"/>
                  </a:lnTo>
                  <a:cubicBezTo>
                    <a:pt x="1483016" y="66040"/>
                    <a:pt x="1416976" y="0"/>
                    <a:pt x="1336966" y="0"/>
                  </a:cubicBezTo>
                  <a:lnTo>
                    <a:pt x="146050" y="0"/>
                  </a:lnTo>
                  <a:cubicBezTo>
                    <a:pt x="66040" y="0"/>
                    <a:pt x="0" y="66040"/>
                    <a:pt x="0" y="146050"/>
                  </a:cubicBezTo>
                  <a:lnTo>
                    <a:pt x="0" y="335988"/>
                  </a:lnTo>
                  <a:cubicBezTo>
                    <a:pt x="0" y="417268"/>
                    <a:pt x="66040" y="482038"/>
                    <a:pt x="146050" y="482038"/>
                  </a:cubicBezTo>
                  <a:close/>
                </a:path>
              </a:pathLst>
            </a:custGeom>
            <a:solidFill>
              <a:srgbClr val="5271FF"/>
            </a:solidFill>
          </p:spPr>
        </p:sp>
        <p:sp>
          <p:nvSpPr>
            <p:cNvPr name="Freeform 31" id="31"/>
            <p:cNvSpPr/>
            <p:nvPr/>
          </p:nvSpPr>
          <p:spPr>
            <a:xfrm flipH="false" flipV="false" rot="0">
              <a:off x="0" y="0"/>
              <a:ext cx="1547787" cy="550618"/>
            </a:xfrm>
            <a:custGeom>
              <a:avLst/>
              <a:gdLst/>
              <a:ahLst/>
              <a:cxnLst/>
              <a:rect r="r" b="b" t="t" l="l"/>
              <a:pathLst>
                <a:path h="550618" w="1547787">
                  <a:moveTo>
                    <a:pt x="1484286" y="74930"/>
                  </a:moveTo>
                  <a:cubicBezTo>
                    <a:pt x="1456346" y="30480"/>
                    <a:pt x="1406816" y="0"/>
                    <a:pt x="1349666" y="0"/>
                  </a:cubicBezTo>
                  <a:lnTo>
                    <a:pt x="158750" y="0"/>
                  </a:lnTo>
                  <a:cubicBezTo>
                    <a:pt x="71120" y="0"/>
                    <a:pt x="0" y="71120"/>
                    <a:pt x="0" y="158750"/>
                  </a:cubicBezTo>
                  <a:lnTo>
                    <a:pt x="0" y="348688"/>
                  </a:lnTo>
                  <a:cubicBezTo>
                    <a:pt x="0" y="400758"/>
                    <a:pt x="25400" y="446478"/>
                    <a:pt x="63500" y="475688"/>
                  </a:cubicBezTo>
                  <a:cubicBezTo>
                    <a:pt x="91440" y="520138"/>
                    <a:pt x="140970" y="550618"/>
                    <a:pt x="197182" y="550618"/>
                  </a:cubicBezTo>
                  <a:lnTo>
                    <a:pt x="1389036" y="550618"/>
                  </a:lnTo>
                  <a:cubicBezTo>
                    <a:pt x="1476666" y="550618"/>
                    <a:pt x="1547787" y="479498"/>
                    <a:pt x="1547787" y="391868"/>
                  </a:cubicBezTo>
                  <a:lnTo>
                    <a:pt x="1547787" y="201930"/>
                  </a:lnTo>
                  <a:cubicBezTo>
                    <a:pt x="1547786" y="149860"/>
                    <a:pt x="1522386" y="104140"/>
                    <a:pt x="1484286" y="74930"/>
                  </a:cubicBezTo>
                  <a:close/>
                  <a:moveTo>
                    <a:pt x="12700" y="348688"/>
                  </a:moveTo>
                  <a:lnTo>
                    <a:pt x="12700" y="158750"/>
                  </a:lnTo>
                  <a:cubicBezTo>
                    <a:pt x="12700" y="78740"/>
                    <a:pt x="78740" y="12700"/>
                    <a:pt x="158750" y="12700"/>
                  </a:cubicBezTo>
                  <a:lnTo>
                    <a:pt x="1349666" y="12700"/>
                  </a:lnTo>
                  <a:cubicBezTo>
                    <a:pt x="1429676" y="12700"/>
                    <a:pt x="1495716" y="78740"/>
                    <a:pt x="1495716" y="158750"/>
                  </a:cubicBezTo>
                  <a:lnTo>
                    <a:pt x="1495716" y="348688"/>
                  </a:lnTo>
                  <a:cubicBezTo>
                    <a:pt x="1495716" y="428698"/>
                    <a:pt x="1429676" y="494738"/>
                    <a:pt x="1349666" y="494738"/>
                  </a:cubicBezTo>
                  <a:lnTo>
                    <a:pt x="158750" y="494738"/>
                  </a:lnTo>
                  <a:cubicBezTo>
                    <a:pt x="78740" y="494738"/>
                    <a:pt x="12700" y="429968"/>
                    <a:pt x="12700" y="348688"/>
                  </a:cubicBezTo>
                  <a:close/>
                  <a:moveTo>
                    <a:pt x="1536356" y="391868"/>
                  </a:moveTo>
                  <a:cubicBezTo>
                    <a:pt x="1536356" y="471878"/>
                    <a:pt x="1469046" y="537918"/>
                    <a:pt x="1389036" y="537918"/>
                  </a:cubicBezTo>
                  <a:lnTo>
                    <a:pt x="197182" y="537918"/>
                  </a:lnTo>
                  <a:cubicBezTo>
                    <a:pt x="157480" y="537918"/>
                    <a:pt x="120650" y="521408"/>
                    <a:pt x="93980" y="493468"/>
                  </a:cubicBezTo>
                  <a:cubicBezTo>
                    <a:pt x="114300" y="502358"/>
                    <a:pt x="135890" y="507438"/>
                    <a:pt x="160020" y="507438"/>
                  </a:cubicBezTo>
                  <a:lnTo>
                    <a:pt x="1350936" y="507438"/>
                  </a:lnTo>
                  <a:cubicBezTo>
                    <a:pt x="1438566" y="507438"/>
                    <a:pt x="1509687" y="436318"/>
                    <a:pt x="1509687" y="348688"/>
                  </a:cubicBezTo>
                  <a:lnTo>
                    <a:pt x="1509687" y="158750"/>
                  </a:lnTo>
                  <a:cubicBezTo>
                    <a:pt x="1509687" y="140970"/>
                    <a:pt x="1505876" y="123190"/>
                    <a:pt x="1500796" y="106680"/>
                  </a:cubicBezTo>
                  <a:cubicBezTo>
                    <a:pt x="1522387" y="132080"/>
                    <a:pt x="1536356" y="165100"/>
                    <a:pt x="1536356" y="201930"/>
                  </a:cubicBezTo>
                  <a:lnTo>
                    <a:pt x="1536356" y="391868"/>
                  </a:lnTo>
                  <a:close/>
                </a:path>
              </a:pathLst>
            </a:custGeom>
            <a:solidFill>
              <a:srgbClr val="191919"/>
            </a:solidFill>
          </p:spPr>
        </p:sp>
      </p:grpSp>
      <p:sp>
        <p:nvSpPr>
          <p:cNvPr name="TextBox 32" id="32"/>
          <p:cNvSpPr txBox="true"/>
          <p:nvPr/>
        </p:nvSpPr>
        <p:spPr>
          <a:xfrm rot="0">
            <a:off x="5539256" y="1384315"/>
            <a:ext cx="7209488" cy="974640"/>
          </a:xfrm>
          <a:prstGeom prst="rect">
            <a:avLst/>
          </a:prstGeom>
        </p:spPr>
        <p:txBody>
          <a:bodyPr anchor="t" rtlCol="false" tIns="0" lIns="0" bIns="0" rIns="0">
            <a:spAutoFit/>
          </a:bodyPr>
          <a:lstStyle/>
          <a:p>
            <a:pPr algn="ctr">
              <a:lnSpc>
                <a:spcPts val="6799"/>
              </a:lnSpc>
            </a:pPr>
            <a:r>
              <a:rPr lang="en-US" sz="8499">
                <a:solidFill>
                  <a:srgbClr val="191919"/>
                </a:solidFill>
                <a:latin typeface="Bernoru"/>
              </a:rPr>
              <a:t>AGENDA</a:t>
            </a:r>
          </a:p>
        </p:txBody>
      </p:sp>
      <p:sp>
        <p:nvSpPr>
          <p:cNvPr name="TextBox 33" id="33"/>
          <p:cNvSpPr txBox="true"/>
          <p:nvPr/>
        </p:nvSpPr>
        <p:spPr>
          <a:xfrm rot="0">
            <a:off x="4645100" y="3817181"/>
            <a:ext cx="3315127"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INTRODUCTION</a:t>
            </a:r>
          </a:p>
        </p:txBody>
      </p:sp>
      <p:sp>
        <p:nvSpPr>
          <p:cNvPr name="TextBox 34" id="34"/>
          <p:cNvSpPr txBox="true"/>
          <p:nvPr/>
        </p:nvSpPr>
        <p:spPr>
          <a:xfrm rot="0">
            <a:off x="12521463" y="7034173"/>
            <a:ext cx="3023836"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CONCLUSION</a:t>
            </a:r>
          </a:p>
        </p:txBody>
      </p:sp>
      <p:sp>
        <p:nvSpPr>
          <p:cNvPr name="TextBox 35" id="35"/>
          <p:cNvSpPr txBox="true"/>
          <p:nvPr/>
        </p:nvSpPr>
        <p:spPr>
          <a:xfrm rot="0">
            <a:off x="12826338" y="3817181"/>
            <a:ext cx="2414087"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MARKET</a:t>
            </a:r>
          </a:p>
        </p:txBody>
      </p:sp>
      <p:sp>
        <p:nvSpPr>
          <p:cNvPr name="TextBox 36" id="36"/>
          <p:cNvSpPr txBox="true"/>
          <p:nvPr/>
        </p:nvSpPr>
        <p:spPr>
          <a:xfrm rot="0">
            <a:off x="5095620" y="7034173"/>
            <a:ext cx="2414087"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TRENDS</a:t>
            </a:r>
          </a:p>
        </p:txBody>
      </p:sp>
      <p:sp>
        <p:nvSpPr>
          <p:cNvPr name="TextBox 37" id="37"/>
          <p:cNvSpPr txBox="true"/>
          <p:nvPr/>
        </p:nvSpPr>
        <p:spPr>
          <a:xfrm rot="0">
            <a:off x="4884143" y="4837862"/>
            <a:ext cx="3636927" cy="733308"/>
          </a:xfrm>
          <a:prstGeom prst="rect">
            <a:avLst/>
          </a:prstGeom>
        </p:spPr>
        <p:txBody>
          <a:bodyPr anchor="t" rtlCol="false" tIns="0" lIns="0" bIns="0" rIns="0">
            <a:spAutoFit/>
          </a:bodyPr>
          <a:lstStyle/>
          <a:p>
            <a:pPr>
              <a:lnSpc>
                <a:spcPts val="2879"/>
              </a:lnSpc>
            </a:pPr>
            <a:r>
              <a:rPr lang="en-US" sz="2400">
                <a:solidFill>
                  <a:srgbClr val="191919"/>
                </a:solidFill>
                <a:latin typeface="Droid Serif"/>
              </a:rPr>
              <a:t>Elaborate on what you want to discuss</a:t>
            </a:r>
          </a:p>
        </p:txBody>
      </p:sp>
      <p:sp>
        <p:nvSpPr>
          <p:cNvPr name="TextBox 38" id="38"/>
          <p:cNvSpPr txBox="true"/>
          <p:nvPr/>
        </p:nvSpPr>
        <p:spPr>
          <a:xfrm rot="0">
            <a:off x="12614860" y="8045330"/>
            <a:ext cx="3636927" cy="733308"/>
          </a:xfrm>
          <a:prstGeom prst="rect">
            <a:avLst/>
          </a:prstGeom>
        </p:spPr>
        <p:txBody>
          <a:bodyPr anchor="t" rtlCol="false" tIns="0" lIns="0" bIns="0" rIns="0">
            <a:spAutoFit/>
          </a:bodyPr>
          <a:lstStyle/>
          <a:p>
            <a:pPr>
              <a:lnSpc>
                <a:spcPts val="2879"/>
              </a:lnSpc>
            </a:pPr>
            <a:r>
              <a:rPr lang="en-US" sz="2400">
                <a:solidFill>
                  <a:srgbClr val="191919"/>
                </a:solidFill>
                <a:latin typeface="Droid Serif"/>
              </a:rPr>
              <a:t>Elaborate on what you want to discuss</a:t>
            </a:r>
          </a:p>
        </p:txBody>
      </p:sp>
      <p:sp>
        <p:nvSpPr>
          <p:cNvPr name="TextBox 39" id="39"/>
          <p:cNvSpPr txBox="true"/>
          <p:nvPr/>
        </p:nvSpPr>
        <p:spPr>
          <a:xfrm rot="0">
            <a:off x="12614860" y="4837862"/>
            <a:ext cx="3636927" cy="733308"/>
          </a:xfrm>
          <a:prstGeom prst="rect">
            <a:avLst/>
          </a:prstGeom>
        </p:spPr>
        <p:txBody>
          <a:bodyPr anchor="t" rtlCol="false" tIns="0" lIns="0" bIns="0" rIns="0">
            <a:spAutoFit/>
          </a:bodyPr>
          <a:lstStyle/>
          <a:p>
            <a:pPr>
              <a:lnSpc>
                <a:spcPts val="2879"/>
              </a:lnSpc>
            </a:pPr>
            <a:r>
              <a:rPr lang="en-US" sz="2400">
                <a:solidFill>
                  <a:srgbClr val="191919"/>
                </a:solidFill>
                <a:latin typeface="Droid Serif"/>
              </a:rPr>
              <a:t>Elaborate on what you want to discuss</a:t>
            </a:r>
          </a:p>
        </p:txBody>
      </p:sp>
      <p:sp>
        <p:nvSpPr>
          <p:cNvPr name="TextBox 40" id="40"/>
          <p:cNvSpPr txBox="true"/>
          <p:nvPr/>
        </p:nvSpPr>
        <p:spPr>
          <a:xfrm rot="0">
            <a:off x="4884143" y="8045330"/>
            <a:ext cx="3636927" cy="733308"/>
          </a:xfrm>
          <a:prstGeom prst="rect">
            <a:avLst/>
          </a:prstGeom>
        </p:spPr>
        <p:txBody>
          <a:bodyPr anchor="t" rtlCol="false" tIns="0" lIns="0" bIns="0" rIns="0">
            <a:spAutoFit/>
          </a:bodyPr>
          <a:lstStyle/>
          <a:p>
            <a:pPr>
              <a:lnSpc>
                <a:spcPts val="2879"/>
              </a:lnSpc>
            </a:pPr>
            <a:r>
              <a:rPr lang="en-US" sz="2400">
                <a:solidFill>
                  <a:srgbClr val="191919"/>
                </a:solidFill>
                <a:latin typeface="Droid Serif"/>
              </a:rPr>
              <a:t>Elaborate on what you want to discuss</a:t>
            </a:r>
          </a:p>
        </p:txBody>
      </p:sp>
      <p:sp>
        <p:nvSpPr>
          <p:cNvPr name="Freeform 41" id="41"/>
          <p:cNvSpPr/>
          <p:nvPr/>
        </p:nvSpPr>
        <p:spPr>
          <a:xfrm flipH="false" flipV="false" rot="0">
            <a:off x="9890975" y="4175294"/>
            <a:ext cx="1560161" cy="1554488"/>
          </a:xfrm>
          <a:custGeom>
            <a:avLst/>
            <a:gdLst/>
            <a:ahLst/>
            <a:cxnLst/>
            <a:rect r="r" b="b" t="t" l="l"/>
            <a:pathLst>
              <a:path h="1554488" w="1560161">
                <a:moveTo>
                  <a:pt x="0" y="0"/>
                </a:moveTo>
                <a:lnTo>
                  <a:pt x="1560161" y="0"/>
                </a:lnTo>
                <a:lnTo>
                  <a:pt x="1560161" y="1554488"/>
                </a:lnTo>
                <a:lnTo>
                  <a:pt x="0" y="155448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42" id="42"/>
          <p:cNvSpPr/>
          <p:nvPr/>
        </p:nvSpPr>
        <p:spPr>
          <a:xfrm flipH="false" flipV="false" rot="0">
            <a:off x="10096638" y="7321513"/>
            <a:ext cx="1354498" cy="1565071"/>
          </a:xfrm>
          <a:custGeom>
            <a:avLst/>
            <a:gdLst/>
            <a:ahLst/>
            <a:cxnLst/>
            <a:rect r="r" b="b" t="t" l="l"/>
            <a:pathLst>
              <a:path h="1565071" w="1354498">
                <a:moveTo>
                  <a:pt x="0" y="0"/>
                </a:moveTo>
                <a:lnTo>
                  <a:pt x="1354498" y="0"/>
                </a:lnTo>
                <a:lnTo>
                  <a:pt x="1354498" y="1565071"/>
                </a:lnTo>
                <a:lnTo>
                  <a:pt x="0" y="1565071"/>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43" id="43"/>
          <p:cNvSpPr/>
          <p:nvPr/>
        </p:nvSpPr>
        <p:spPr>
          <a:xfrm flipH="false" flipV="false" rot="0">
            <a:off x="2211370" y="4346812"/>
            <a:ext cx="1483961" cy="1211452"/>
          </a:xfrm>
          <a:custGeom>
            <a:avLst/>
            <a:gdLst/>
            <a:ahLst/>
            <a:cxnLst/>
            <a:rect r="r" b="b" t="t" l="l"/>
            <a:pathLst>
              <a:path h="1211452" w="1483961">
                <a:moveTo>
                  <a:pt x="0" y="0"/>
                </a:moveTo>
                <a:lnTo>
                  <a:pt x="1483961" y="0"/>
                </a:lnTo>
                <a:lnTo>
                  <a:pt x="1483961" y="1211452"/>
                </a:lnTo>
                <a:lnTo>
                  <a:pt x="0" y="1211452"/>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44" id="44"/>
          <p:cNvSpPr/>
          <p:nvPr/>
        </p:nvSpPr>
        <p:spPr>
          <a:xfrm flipH="false" flipV="false" rot="0">
            <a:off x="2164661" y="7386777"/>
            <a:ext cx="1559285" cy="1434542"/>
          </a:xfrm>
          <a:custGeom>
            <a:avLst/>
            <a:gdLst/>
            <a:ahLst/>
            <a:cxnLst/>
            <a:rect r="r" b="b" t="t" l="l"/>
            <a:pathLst>
              <a:path h="1434542" w="1559285">
                <a:moveTo>
                  <a:pt x="0" y="0"/>
                </a:moveTo>
                <a:lnTo>
                  <a:pt x="1559285" y="0"/>
                </a:lnTo>
                <a:lnTo>
                  <a:pt x="1559285" y="1434542"/>
                </a:lnTo>
                <a:lnTo>
                  <a:pt x="0" y="1434542"/>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3323013">
            <a:off x="13103259" y="-1578177"/>
            <a:ext cx="6797678" cy="5648252"/>
          </a:xfrm>
          <a:custGeom>
            <a:avLst/>
            <a:gdLst/>
            <a:ahLst/>
            <a:cxnLst/>
            <a:rect r="r" b="b" t="t" l="l"/>
            <a:pathLst>
              <a:path h="5648252" w="6797678">
                <a:moveTo>
                  <a:pt x="0" y="0"/>
                </a:moveTo>
                <a:lnTo>
                  <a:pt x="6797678" y="0"/>
                </a:lnTo>
                <a:lnTo>
                  <a:pt x="6797678" y="5648252"/>
                </a:lnTo>
                <a:lnTo>
                  <a:pt x="0" y="564825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true" rot="0">
            <a:off x="-2509380" y="6312175"/>
            <a:ext cx="6745050" cy="4991337"/>
          </a:xfrm>
          <a:custGeom>
            <a:avLst/>
            <a:gdLst/>
            <a:ahLst/>
            <a:cxnLst/>
            <a:rect r="r" b="b" t="t" l="l"/>
            <a:pathLst>
              <a:path h="4991337" w="6745050">
                <a:moveTo>
                  <a:pt x="0" y="4991337"/>
                </a:moveTo>
                <a:lnTo>
                  <a:pt x="6745050" y="4991337"/>
                </a:lnTo>
                <a:lnTo>
                  <a:pt x="6745050" y="0"/>
                </a:lnTo>
                <a:lnTo>
                  <a:pt x="0" y="0"/>
                </a:lnTo>
                <a:lnTo>
                  <a:pt x="0" y="4991337"/>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1655034" y="1708069"/>
            <a:ext cx="8004959" cy="6965604"/>
            <a:chOff x="0" y="0"/>
            <a:chExt cx="12029114" cy="10467266"/>
          </a:xfrm>
        </p:grpSpPr>
        <p:sp>
          <p:nvSpPr>
            <p:cNvPr name="Freeform 5" id="5"/>
            <p:cNvSpPr/>
            <p:nvPr/>
          </p:nvSpPr>
          <p:spPr>
            <a:xfrm flipH="false" flipV="false" rot="0">
              <a:off x="31750" y="31750"/>
              <a:ext cx="11965614" cy="10403767"/>
            </a:xfrm>
            <a:custGeom>
              <a:avLst/>
              <a:gdLst/>
              <a:ahLst/>
              <a:cxnLst/>
              <a:rect r="r" b="b" t="t" l="l"/>
              <a:pathLst>
                <a:path h="10403767" w="11965614">
                  <a:moveTo>
                    <a:pt x="11872904" y="10403767"/>
                  </a:moveTo>
                  <a:lnTo>
                    <a:pt x="92710" y="10403767"/>
                  </a:lnTo>
                  <a:cubicBezTo>
                    <a:pt x="41910" y="10403767"/>
                    <a:pt x="0" y="10361857"/>
                    <a:pt x="0" y="10311057"/>
                  </a:cubicBezTo>
                  <a:lnTo>
                    <a:pt x="0" y="92710"/>
                  </a:lnTo>
                  <a:cubicBezTo>
                    <a:pt x="0" y="41910"/>
                    <a:pt x="41910" y="0"/>
                    <a:pt x="92710" y="0"/>
                  </a:cubicBezTo>
                  <a:lnTo>
                    <a:pt x="11871634" y="0"/>
                  </a:lnTo>
                  <a:cubicBezTo>
                    <a:pt x="11922434" y="0"/>
                    <a:pt x="11964344" y="41910"/>
                    <a:pt x="11964344" y="92710"/>
                  </a:cubicBezTo>
                  <a:lnTo>
                    <a:pt x="11964344" y="10309786"/>
                  </a:lnTo>
                  <a:cubicBezTo>
                    <a:pt x="11965614" y="10361857"/>
                    <a:pt x="11923704" y="10403767"/>
                    <a:pt x="11872904" y="10403767"/>
                  </a:cubicBezTo>
                  <a:close/>
                </a:path>
              </a:pathLst>
            </a:custGeom>
            <a:solidFill>
              <a:srgbClr val="FFFFFF"/>
            </a:solidFill>
          </p:spPr>
        </p:sp>
        <p:sp>
          <p:nvSpPr>
            <p:cNvPr name="Freeform 6" id="6"/>
            <p:cNvSpPr/>
            <p:nvPr/>
          </p:nvSpPr>
          <p:spPr>
            <a:xfrm flipH="false" flipV="false" rot="0">
              <a:off x="0" y="0"/>
              <a:ext cx="12029114" cy="10467267"/>
            </a:xfrm>
            <a:custGeom>
              <a:avLst/>
              <a:gdLst/>
              <a:ahLst/>
              <a:cxnLst/>
              <a:rect r="r" b="b" t="t" l="l"/>
              <a:pathLst>
                <a:path h="10467267" w="12029114">
                  <a:moveTo>
                    <a:pt x="11904654" y="59690"/>
                  </a:moveTo>
                  <a:cubicBezTo>
                    <a:pt x="11940214" y="59690"/>
                    <a:pt x="11969424" y="88900"/>
                    <a:pt x="11969424" y="124460"/>
                  </a:cubicBezTo>
                  <a:lnTo>
                    <a:pt x="11969424" y="10342807"/>
                  </a:lnTo>
                  <a:cubicBezTo>
                    <a:pt x="11969424" y="10378367"/>
                    <a:pt x="11940214" y="10407576"/>
                    <a:pt x="11904654" y="10407576"/>
                  </a:cubicBezTo>
                  <a:lnTo>
                    <a:pt x="124460" y="10407576"/>
                  </a:lnTo>
                  <a:cubicBezTo>
                    <a:pt x="88900" y="10407576"/>
                    <a:pt x="59690" y="10378367"/>
                    <a:pt x="59690" y="10342807"/>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0342807"/>
                  </a:lnTo>
                  <a:cubicBezTo>
                    <a:pt x="0" y="10411386"/>
                    <a:pt x="55880" y="10467267"/>
                    <a:pt x="124460" y="10467267"/>
                  </a:cubicBezTo>
                  <a:lnTo>
                    <a:pt x="11904654" y="10467267"/>
                  </a:lnTo>
                  <a:cubicBezTo>
                    <a:pt x="11973234" y="10467267"/>
                    <a:pt x="12029114" y="10411386"/>
                    <a:pt x="12029114" y="10342807"/>
                  </a:cubicBezTo>
                  <a:lnTo>
                    <a:pt x="12029114" y="124460"/>
                  </a:lnTo>
                  <a:cubicBezTo>
                    <a:pt x="12029114" y="55880"/>
                    <a:pt x="11973234" y="0"/>
                    <a:pt x="11904654" y="0"/>
                  </a:cubicBezTo>
                  <a:close/>
                </a:path>
              </a:pathLst>
            </a:custGeom>
            <a:solidFill>
              <a:srgbClr val="191919"/>
            </a:solidFill>
          </p:spPr>
        </p:sp>
      </p:grpSp>
      <p:grpSp>
        <p:nvGrpSpPr>
          <p:cNvPr name="Group 7" id="7"/>
          <p:cNvGrpSpPr/>
          <p:nvPr/>
        </p:nvGrpSpPr>
        <p:grpSpPr>
          <a:xfrm rot="0">
            <a:off x="1655034" y="924750"/>
            <a:ext cx="8004959" cy="1041805"/>
            <a:chOff x="0" y="0"/>
            <a:chExt cx="12029114" cy="1565529"/>
          </a:xfrm>
        </p:grpSpPr>
        <p:sp>
          <p:nvSpPr>
            <p:cNvPr name="Freeform 8" id="8"/>
            <p:cNvSpPr/>
            <p:nvPr/>
          </p:nvSpPr>
          <p:spPr>
            <a:xfrm flipH="false" flipV="false" rot="0">
              <a:off x="31750" y="31750"/>
              <a:ext cx="11965614" cy="1502029"/>
            </a:xfrm>
            <a:custGeom>
              <a:avLst/>
              <a:gdLst/>
              <a:ahLst/>
              <a:cxnLst/>
              <a:rect r="r" b="b" t="t" l="l"/>
              <a:pathLst>
                <a:path h="1502029" w="11965614">
                  <a:moveTo>
                    <a:pt x="11872904" y="1502029"/>
                  </a:moveTo>
                  <a:lnTo>
                    <a:pt x="92710" y="1502029"/>
                  </a:lnTo>
                  <a:cubicBezTo>
                    <a:pt x="41910" y="1502029"/>
                    <a:pt x="0" y="1460119"/>
                    <a:pt x="0" y="1409319"/>
                  </a:cubicBezTo>
                  <a:lnTo>
                    <a:pt x="0" y="92710"/>
                  </a:lnTo>
                  <a:cubicBezTo>
                    <a:pt x="0" y="41910"/>
                    <a:pt x="41910" y="0"/>
                    <a:pt x="92710" y="0"/>
                  </a:cubicBezTo>
                  <a:lnTo>
                    <a:pt x="11871634" y="0"/>
                  </a:lnTo>
                  <a:cubicBezTo>
                    <a:pt x="11922434" y="0"/>
                    <a:pt x="11964344" y="41910"/>
                    <a:pt x="11964344" y="92710"/>
                  </a:cubicBezTo>
                  <a:lnTo>
                    <a:pt x="11964344" y="1408049"/>
                  </a:lnTo>
                  <a:cubicBezTo>
                    <a:pt x="11965614" y="1460119"/>
                    <a:pt x="11923704" y="1502029"/>
                    <a:pt x="11872904" y="1502029"/>
                  </a:cubicBezTo>
                  <a:close/>
                </a:path>
              </a:pathLst>
            </a:custGeom>
            <a:solidFill>
              <a:srgbClr val="5CE1E6"/>
            </a:solidFill>
          </p:spPr>
        </p:sp>
        <p:sp>
          <p:nvSpPr>
            <p:cNvPr name="Freeform 9" id="9"/>
            <p:cNvSpPr/>
            <p:nvPr/>
          </p:nvSpPr>
          <p:spPr>
            <a:xfrm flipH="false" flipV="false" rot="0">
              <a:off x="0" y="0"/>
              <a:ext cx="12029114" cy="1565529"/>
            </a:xfrm>
            <a:custGeom>
              <a:avLst/>
              <a:gdLst/>
              <a:ahLst/>
              <a:cxnLst/>
              <a:rect r="r" b="b" t="t" l="l"/>
              <a:pathLst>
                <a:path h="1565529" w="12029114">
                  <a:moveTo>
                    <a:pt x="11904654" y="59690"/>
                  </a:moveTo>
                  <a:cubicBezTo>
                    <a:pt x="11940214" y="59690"/>
                    <a:pt x="11969424" y="88900"/>
                    <a:pt x="11969424" y="124460"/>
                  </a:cubicBezTo>
                  <a:lnTo>
                    <a:pt x="11969424" y="1441069"/>
                  </a:lnTo>
                  <a:cubicBezTo>
                    <a:pt x="11969424" y="1476629"/>
                    <a:pt x="11940214" y="1505839"/>
                    <a:pt x="11904654" y="1505839"/>
                  </a:cubicBezTo>
                  <a:lnTo>
                    <a:pt x="124460" y="1505839"/>
                  </a:lnTo>
                  <a:cubicBezTo>
                    <a:pt x="88900" y="1505839"/>
                    <a:pt x="59690" y="1476629"/>
                    <a:pt x="59690" y="1441069"/>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441069"/>
                  </a:lnTo>
                  <a:cubicBezTo>
                    <a:pt x="0" y="1509649"/>
                    <a:pt x="55880" y="1565529"/>
                    <a:pt x="124460" y="1565529"/>
                  </a:cubicBezTo>
                  <a:lnTo>
                    <a:pt x="11904654" y="1565529"/>
                  </a:lnTo>
                  <a:cubicBezTo>
                    <a:pt x="11973234" y="1565529"/>
                    <a:pt x="12029114" y="1509649"/>
                    <a:pt x="12029114" y="1441069"/>
                  </a:cubicBezTo>
                  <a:lnTo>
                    <a:pt x="12029114" y="124460"/>
                  </a:lnTo>
                  <a:cubicBezTo>
                    <a:pt x="12029114" y="55880"/>
                    <a:pt x="11973234" y="0"/>
                    <a:pt x="11904654" y="0"/>
                  </a:cubicBezTo>
                  <a:close/>
                </a:path>
              </a:pathLst>
            </a:custGeom>
            <a:solidFill>
              <a:srgbClr val="191919"/>
            </a:solidFill>
          </p:spPr>
        </p:sp>
      </p:grpSp>
      <p:sp>
        <p:nvSpPr>
          <p:cNvPr name="Freeform 10" id="10"/>
          <p:cNvSpPr/>
          <p:nvPr/>
        </p:nvSpPr>
        <p:spPr>
          <a:xfrm flipH="false" flipV="false" rot="0">
            <a:off x="2088317"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2760968"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3433618"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grpSp>
        <p:nvGrpSpPr>
          <p:cNvPr name="Group 13" id="13"/>
          <p:cNvGrpSpPr/>
          <p:nvPr/>
        </p:nvGrpSpPr>
        <p:grpSpPr>
          <a:xfrm rot="0">
            <a:off x="11637341" y="2501848"/>
            <a:ext cx="5090875" cy="720606"/>
            <a:chOff x="0" y="0"/>
            <a:chExt cx="7650097" cy="1082860"/>
          </a:xfrm>
        </p:grpSpPr>
        <p:sp>
          <p:nvSpPr>
            <p:cNvPr name="Freeform 14" id="14"/>
            <p:cNvSpPr/>
            <p:nvPr/>
          </p:nvSpPr>
          <p:spPr>
            <a:xfrm flipH="false" flipV="false" rot="0">
              <a:off x="31750" y="31750"/>
              <a:ext cx="7586597" cy="1019360"/>
            </a:xfrm>
            <a:custGeom>
              <a:avLst/>
              <a:gdLst/>
              <a:ahLst/>
              <a:cxnLst/>
              <a:rect r="r" b="b" t="t" l="l"/>
              <a:pathLst>
                <a:path h="1019360" w="7586597">
                  <a:moveTo>
                    <a:pt x="7493888" y="1019360"/>
                  </a:moveTo>
                  <a:lnTo>
                    <a:pt x="92710" y="1019360"/>
                  </a:lnTo>
                  <a:cubicBezTo>
                    <a:pt x="41910" y="1019360"/>
                    <a:pt x="0" y="977450"/>
                    <a:pt x="0" y="926650"/>
                  </a:cubicBezTo>
                  <a:lnTo>
                    <a:pt x="0" y="92710"/>
                  </a:lnTo>
                  <a:cubicBezTo>
                    <a:pt x="0" y="41910"/>
                    <a:pt x="41910" y="0"/>
                    <a:pt x="92710" y="0"/>
                  </a:cubicBezTo>
                  <a:lnTo>
                    <a:pt x="7492617" y="0"/>
                  </a:lnTo>
                  <a:cubicBezTo>
                    <a:pt x="7543417" y="0"/>
                    <a:pt x="7585328" y="41910"/>
                    <a:pt x="7585328" y="92710"/>
                  </a:cubicBezTo>
                  <a:lnTo>
                    <a:pt x="7585328" y="925380"/>
                  </a:lnTo>
                  <a:cubicBezTo>
                    <a:pt x="7586597" y="977450"/>
                    <a:pt x="7544688" y="1019360"/>
                    <a:pt x="7493888" y="1019360"/>
                  </a:cubicBezTo>
                  <a:close/>
                </a:path>
              </a:pathLst>
            </a:custGeom>
            <a:solidFill>
              <a:srgbClr val="FFFFFF"/>
            </a:solidFill>
          </p:spPr>
        </p:sp>
        <p:sp>
          <p:nvSpPr>
            <p:cNvPr name="Freeform 15" id="15"/>
            <p:cNvSpPr/>
            <p:nvPr/>
          </p:nvSpPr>
          <p:spPr>
            <a:xfrm flipH="false" flipV="false" rot="0">
              <a:off x="0" y="0"/>
              <a:ext cx="7650097" cy="1082860"/>
            </a:xfrm>
            <a:custGeom>
              <a:avLst/>
              <a:gdLst/>
              <a:ahLst/>
              <a:cxnLst/>
              <a:rect r="r" b="b" t="t" l="l"/>
              <a:pathLst>
                <a:path h="1082860" w="7650097">
                  <a:moveTo>
                    <a:pt x="7525638" y="59690"/>
                  </a:moveTo>
                  <a:cubicBezTo>
                    <a:pt x="7561197" y="59690"/>
                    <a:pt x="7590407" y="88900"/>
                    <a:pt x="7590407" y="124460"/>
                  </a:cubicBezTo>
                  <a:lnTo>
                    <a:pt x="7590407" y="958400"/>
                  </a:lnTo>
                  <a:cubicBezTo>
                    <a:pt x="7590407" y="993960"/>
                    <a:pt x="7561197" y="1023170"/>
                    <a:pt x="7525638" y="1023170"/>
                  </a:cubicBezTo>
                  <a:lnTo>
                    <a:pt x="124460" y="1023170"/>
                  </a:lnTo>
                  <a:cubicBezTo>
                    <a:pt x="88900" y="1023170"/>
                    <a:pt x="59690" y="993960"/>
                    <a:pt x="59690" y="958400"/>
                  </a:cubicBezTo>
                  <a:lnTo>
                    <a:pt x="59690" y="124460"/>
                  </a:lnTo>
                  <a:cubicBezTo>
                    <a:pt x="59690" y="88900"/>
                    <a:pt x="88900" y="59690"/>
                    <a:pt x="124460" y="59690"/>
                  </a:cubicBezTo>
                  <a:lnTo>
                    <a:pt x="7525638" y="59690"/>
                  </a:lnTo>
                  <a:moveTo>
                    <a:pt x="7525638" y="0"/>
                  </a:moveTo>
                  <a:lnTo>
                    <a:pt x="124460" y="0"/>
                  </a:lnTo>
                  <a:cubicBezTo>
                    <a:pt x="55880" y="0"/>
                    <a:pt x="0" y="55880"/>
                    <a:pt x="0" y="124460"/>
                  </a:cubicBezTo>
                  <a:lnTo>
                    <a:pt x="0" y="958400"/>
                  </a:lnTo>
                  <a:cubicBezTo>
                    <a:pt x="0" y="1026980"/>
                    <a:pt x="55880" y="1082860"/>
                    <a:pt x="124460" y="1082860"/>
                  </a:cubicBezTo>
                  <a:lnTo>
                    <a:pt x="7525638" y="1082860"/>
                  </a:lnTo>
                  <a:cubicBezTo>
                    <a:pt x="7594217" y="1082860"/>
                    <a:pt x="7650097" y="1026980"/>
                    <a:pt x="7650097" y="958400"/>
                  </a:cubicBezTo>
                  <a:lnTo>
                    <a:pt x="7650097" y="124460"/>
                  </a:lnTo>
                  <a:cubicBezTo>
                    <a:pt x="7650097" y="55880"/>
                    <a:pt x="7594217" y="0"/>
                    <a:pt x="7525638" y="0"/>
                  </a:cubicBezTo>
                  <a:close/>
                </a:path>
              </a:pathLst>
            </a:custGeom>
            <a:solidFill>
              <a:srgbClr val="191919"/>
            </a:solidFill>
          </p:spPr>
        </p:sp>
      </p:grpSp>
      <p:grpSp>
        <p:nvGrpSpPr>
          <p:cNvPr name="Group 16" id="16"/>
          <p:cNvGrpSpPr>
            <a:grpSpLocks noChangeAspect="true"/>
          </p:cNvGrpSpPr>
          <p:nvPr/>
        </p:nvGrpSpPr>
        <p:grpSpPr>
          <a:xfrm rot="0">
            <a:off x="11637341" y="3158150"/>
            <a:ext cx="5090875" cy="6100150"/>
            <a:chOff x="0" y="0"/>
            <a:chExt cx="3632200" cy="4352290"/>
          </a:xfrm>
        </p:grpSpPr>
        <p:sp>
          <p:nvSpPr>
            <p:cNvPr name="Freeform 17" id="17"/>
            <p:cNvSpPr/>
            <p:nvPr/>
          </p:nvSpPr>
          <p:spPr>
            <a:xfrm flipH="false" flipV="false" rot="0">
              <a:off x="15240" y="15240"/>
              <a:ext cx="3600450" cy="4320540"/>
            </a:xfrm>
            <a:custGeom>
              <a:avLst/>
              <a:gdLst/>
              <a:ahLst/>
              <a:cxnLst/>
              <a:rect r="r" b="b" t="t" l="l"/>
              <a:pathLst>
                <a:path h="4320540" w="3600450">
                  <a:moveTo>
                    <a:pt x="0" y="0"/>
                  </a:moveTo>
                  <a:lnTo>
                    <a:pt x="3600450" y="0"/>
                  </a:lnTo>
                  <a:lnTo>
                    <a:pt x="3600450" y="4320540"/>
                  </a:lnTo>
                  <a:lnTo>
                    <a:pt x="0" y="4320540"/>
                  </a:lnTo>
                  <a:close/>
                </a:path>
              </a:pathLst>
            </a:custGeom>
            <a:blipFill>
              <a:blip r:embed="rId12"/>
              <a:stretch>
                <a:fillRect l="-45729" t="-24911" r="-78829" b="0"/>
              </a:stretch>
            </a:blipFill>
          </p:spPr>
        </p:sp>
        <p:sp>
          <p:nvSpPr>
            <p:cNvPr name="Freeform 18" id="18"/>
            <p:cNvSpPr/>
            <p:nvPr/>
          </p:nvSpPr>
          <p:spPr>
            <a:xfrm flipH="false" flipV="false" rot="0">
              <a:off x="0" y="0"/>
              <a:ext cx="3632200" cy="4352290"/>
            </a:xfrm>
            <a:custGeom>
              <a:avLst/>
              <a:gdLst/>
              <a:ahLst/>
              <a:cxnLst/>
              <a:rect r="r" b="b" t="t" l="l"/>
              <a:pathLst>
                <a:path h="4352290" w="3632200">
                  <a:moveTo>
                    <a:pt x="3632200" y="4352290"/>
                  </a:moveTo>
                  <a:lnTo>
                    <a:pt x="0" y="4352290"/>
                  </a:lnTo>
                  <a:lnTo>
                    <a:pt x="0" y="0"/>
                  </a:lnTo>
                  <a:lnTo>
                    <a:pt x="3632200" y="0"/>
                  </a:lnTo>
                  <a:lnTo>
                    <a:pt x="3632200" y="4352290"/>
                  </a:lnTo>
                  <a:close/>
                  <a:moveTo>
                    <a:pt x="31750" y="4320540"/>
                  </a:moveTo>
                  <a:lnTo>
                    <a:pt x="3600450" y="4320540"/>
                  </a:lnTo>
                  <a:lnTo>
                    <a:pt x="3600450" y="31750"/>
                  </a:lnTo>
                  <a:lnTo>
                    <a:pt x="31750" y="31750"/>
                  </a:lnTo>
                  <a:lnTo>
                    <a:pt x="31750" y="4320540"/>
                  </a:lnTo>
                  <a:close/>
                </a:path>
              </a:pathLst>
            </a:custGeom>
            <a:solidFill>
              <a:srgbClr val="191919"/>
            </a:solidFill>
          </p:spPr>
        </p:sp>
      </p:grpSp>
      <p:sp>
        <p:nvSpPr>
          <p:cNvPr name="Freeform 19" id="19"/>
          <p:cNvSpPr/>
          <p:nvPr/>
        </p:nvSpPr>
        <p:spPr>
          <a:xfrm flipH="false" flipV="false" rot="0">
            <a:off x="11943116" y="2700632"/>
            <a:ext cx="303989" cy="303989"/>
          </a:xfrm>
          <a:custGeom>
            <a:avLst/>
            <a:gdLst/>
            <a:ahLst/>
            <a:cxnLst/>
            <a:rect r="r" b="b" t="t" l="l"/>
            <a:pathLst>
              <a:path h="303989" w="303989">
                <a:moveTo>
                  <a:pt x="0" y="0"/>
                </a:moveTo>
                <a:lnTo>
                  <a:pt x="303989" y="0"/>
                </a:lnTo>
                <a:lnTo>
                  <a:pt x="303989" y="303989"/>
                </a:lnTo>
                <a:lnTo>
                  <a:pt x="0" y="30398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20" id="20"/>
          <p:cNvSpPr/>
          <p:nvPr/>
        </p:nvSpPr>
        <p:spPr>
          <a:xfrm flipH="false" flipV="false" rot="0">
            <a:off x="12446915" y="2700632"/>
            <a:ext cx="303989" cy="303989"/>
          </a:xfrm>
          <a:custGeom>
            <a:avLst/>
            <a:gdLst/>
            <a:ahLst/>
            <a:cxnLst/>
            <a:rect r="r" b="b" t="t" l="l"/>
            <a:pathLst>
              <a:path h="303989" w="303989">
                <a:moveTo>
                  <a:pt x="0" y="0"/>
                </a:moveTo>
                <a:lnTo>
                  <a:pt x="303990" y="0"/>
                </a:lnTo>
                <a:lnTo>
                  <a:pt x="303990" y="303989"/>
                </a:lnTo>
                <a:lnTo>
                  <a:pt x="0" y="30398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21" id="21"/>
          <p:cNvSpPr/>
          <p:nvPr/>
        </p:nvSpPr>
        <p:spPr>
          <a:xfrm flipH="false" flipV="false" rot="0">
            <a:off x="12950715" y="2700632"/>
            <a:ext cx="303989" cy="303989"/>
          </a:xfrm>
          <a:custGeom>
            <a:avLst/>
            <a:gdLst/>
            <a:ahLst/>
            <a:cxnLst/>
            <a:rect r="r" b="b" t="t" l="l"/>
            <a:pathLst>
              <a:path h="303989" w="303989">
                <a:moveTo>
                  <a:pt x="0" y="0"/>
                </a:moveTo>
                <a:lnTo>
                  <a:pt x="303989" y="0"/>
                </a:lnTo>
                <a:lnTo>
                  <a:pt x="303989" y="303989"/>
                </a:lnTo>
                <a:lnTo>
                  <a:pt x="0" y="30398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2" id="22"/>
          <p:cNvSpPr/>
          <p:nvPr/>
        </p:nvSpPr>
        <p:spPr>
          <a:xfrm flipH="false" flipV="false" rot="0">
            <a:off x="9059321" y="3487193"/>
            <a:ext cx="3035790" cy="704312"/>
          </a:xfrm>
          <a:custGeom>
            <a:avLst/>
            <a:gdLst/>
            <a:ahLst/>
            <a:cxnLst/>
            <a:rect r="r" b="b" t="t" l="l"/>
            <a:pathLst>
              <a:path h="704312" w="3035790">
                <a:moveTo>
                  <a:pt x="0" y="0"/>
                </a:moveTo>
                <a:lnTo>
                  <a:pt x="3035790" y="0"/>
                </a:lnTo>
                <a:lnTo>
                  <a:pt x="3035790" y="704312"/>
                </a:lnTo>
                <a:lnTo>
                  <a:pt x="0" y="704312"/>
                </a:lnTo>
                <a:lnTo>
                  <a:pt x="0" y="0"/>
                </a:lnTo>
                <a:close/>
              </a:path>
            </a:pathLst>
          </a:custGeom>
          <a:blipFill>
            <a:blip r:embed="rId13">
              <a:extLst>
                <a:ext uri="{96DAC541-7B7A-43D3-8B79-37D633B846F1}">
                  <asvg:svgBlip xmlns:asvg="http://schemas.microsoft.com/office/drawing/2016/SVG/main" r:embed="rId14"/>
                </a:ext>
              </a:extLst>
            </a:blip>
            <a:stretch>
              <a:fillRect l="-50896" t="0" r="0" b="0"/>
            </a:stretch>
          </a:blipFill>
        </p:spPr>
      </p:sp>
      <p:sp>
        <p:nvSpPr>
          <p:cNvPr name="Freeform 23" id="23"/>
          <p:cNvSpPr/>
          <p:nvPr/>
        </p:nvSpPr>
        <p:spPr>
          <a:xfrm flipH="false" flipV="false" rot="0">
            <a:off x="10519294" y="7620199"/>
            <a:ext cx="2236095" cy="1825467"/>
          </a:xfrm>
          <a:custGeom>
            <a:avLst/>
            <a:gdLst/>
            <a:ahLst/>
            <a:cxnLst/>
            <a:rect r="r" b="b" t="t" l="l"/>
            <a:pathLst>
              <a:path h="1825467" w="2236095">
                <a:moveTo>
                  <a:pt x="0" y="0"/>
                </a:moveTo>
                <a:lnTo>
                  <a:pt x="2236095" y="0"/>
                </a:lnTo>
                <a:lnTo>
                  <a:pt x="2236095" y="1825466"/>
                </a:lnTo>
                <a:lnTo>
                  <a:pt x="0" y="1825466"/>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TextBox 24" id="24"/>
          <p:cNvSpPr txBox="true"/>
          <p:nvPr/>
        </p:nvSpPr>
        <p:spPr>
          <a:xfrm rot="0">
            <a:off x="2760968" y="3271342"/>
            <a:ext cx="6298353" cy="631726"/>
          </a:xfrm>
          <a:prstGeom prst="rect">
            <a:avLst/>
          </a:prstGeom>
        </p:spPr>
        <p:txBody>
          <a:bodyPr anchor="t" rtlCol="false" tIns="0" lIns="0" bIns="0" rIns="0">
            <a:spAutoFit/>
          </a:bodyPr>
          <a:lstStyle/>
          <a:p>
            <a:pPr>
              <a:lnSpc>
                <a:spcPts val="4400"/>
              </a:lnSpc>
            </a:pPr>
            <a:r>
              <a:rPr lang="en-US" sz="5500">
                <a:solidFill>
                  <a:srgbClr val="191919"/>
                </a:solidFill>
                <a:latin typeface="Bernoru"/>
              </a:rPr>
              <a:t>INTRODUCTION</a:t>
            </a:r>
          </a:p>
        </p:txBody>
      </p:sp>
      <p:sp>
        <p:nvSpPr>
          <p:cNvPr name="TextBox 25" id="25"/>
          <p:cNvSpPr txBox="true"/>
          <p:nvPr/>
        </p:nvSpPr>
        <p:spPr>
          <a:xfrm rot="0">
            <a:off x="2760968" y="4969868"/>
            <a:ext cx="5784738" cy="2873258"/>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 Nam at interdum ex. Vestibulum id nunc eros. In condimentum magna ligula, eu semper magna porta vel.</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5626858">
            <a:off x="16196364" y="7402817"/>
            <a:ext cx="4418353" cy="5192509"/>
          </a:xfrm>
          <a:custGeom>
            <a:avLst/>
            <a:gdLst/>
            <a:ahLst/>
            <a:cxnLst/>
            <a:rect r="r" b="b" t="t" l="l"/>
            <a:pathLst>
              <a:path h="5192509" w="4418353">
                <a:moveTo>
                  <a:pt x="0" y="0"/>
                </a:moveTo>
                <a:lnTo>
                  <a:pt x="4418352" y="0"/>
                </a:lnTo>
                <a:lnTo>
                  <a:pt x="4418352" y="5192508"/>
                </a:lnTo>
                <a:lnTo>
                  <a:pt x="0" y="519250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970787">
            <a:off x="-1188635" y="-2418846"/>
            <a:ext cx="4943827" cy="4107871"/>
          </a:xfrm>
          <a:custGeom>
            <a:avLst/>
            <a:gdLst/>
            <a:ahLst/>
            <a:cxnLst/>
            <a:rect r="r" b="b" t="t" l="l"/>
            <a:pathLst>
              <a:path h="4107871" w="4943827">
                <a:moveTo>
                  <a:pt x="0" y="0"/>
                </a:moveTo>
                <a:lnTo>
                  <a:pt x="4943827" y="0"/>
                </a:lnTo>
                <a:lnTo>
                  <a:pt x="4943827" y="4107871"/>
                </a:lnTo>
                <a:lnTo>
                  <a:pt x="0" y="410787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12269466" y="3103027"/>
            <a:ext cx="4989834" cy="4820244"/>
            <a:chOff x="0" y="0"/>
            <a:chExt cx="7787497" cy="7522822"/>
          </a:xfrm>
        </p:grpSpPr>
        <p:sp>
          <p:nvSpPr>
            <p:cNvPr name="Freeform 5" id="5"/>
            <p:cNvSpPr/>
            <p:nvPr/>
          </p:nvSpPr>
          <p:spPr>
            <a:xfrm flipH="false" flipV="false" rot="0">
              <a:off x="31750" y="31750"/>
              <a:ext cx="7723997" cy="7459322"/>
            </a:xfrm>
            <a:custGeom>
              <a:avLst/>
              <a:gdLst/>
              <a:ahLst/>
              <a:cxnLst/>
              <a:rect r="r" b="b" t="t" l="l"/>
              <a:pathLst>
                <a:path h="7459322" w="7723997">
                  <a:moveTo>
                    <a:pt x="7631286" y="7459322"/>
                  </a:moveTo>
                  <a:lnTo>
                    <a:pt x="92710" y="7459322"/>
                  </a:lnTo>
                  <a:cubicBezTo>
                    <a:pt x="41910" y="7459322"/>
                    <a:pt x="0" y="7417412"/>
                    <a:pt x="0" y="7366612"/>
                  </a:cubicBezTo>
                  <a:lnTo>
                    <a:pt x="0" y="92710"/>
                  </a:lnTo>
                  <a:cubicBezTo>
                    <a:pt x="0" y="41910"/>
                    <a:pt x="41910" y="0"/>
                    <a:pt x="92710" y="0"/>
                  </a:cubicBezTo>
                  <a:lnTo>
                    <a:pt x="7630016" y="0"/>
                  </a:lnTo>
                  <a:cubicBezTo>
                    <a:pt x="7680816" y="0"/>
                    <a:pt x="7722726" y="41910"/>
                    <a:pt x="7722726" y="92710"/>
                  </a:cubicBezTo>
                  <a:lnTo>
                    <a:pt x="7722726" y="7365343"/>
                  </a:lnTo>
                  <a:cubicBezTo>
                    <a:pt x="7723997" y="7417412"/>
                    <a:pt x="7682086" y="7459322"/>
                    <a:pt x="7631286" y="7459322"/>
                  </a:cubicBezTo>
                  <a:close/>
                </a:path>
              </a:pathLst>
            </a:custGeom>
            <a:solidFill>
              <a:srgbClr val="FFFFFF"/>
            </a:solidFill>
          </p:spPr>
        </p:sp>
        <p:sp>
          <p:nvSpPr>
            <p:cNvPr name="Freeform 6" id="6"/>
            <p:cNvSpPr/>
            <p:nvPr/>
          </p:nvSpPr>
          <p:spPr>
            <a:xfrm flipH="false" flipV="false" rot="0">
              <a:off x="0" y="0"/>
              <a:ext cx="7787497" cy="7522822"/>
            </a:xfrm>
            <a:custGeom>
              <a:avLst/>
              <a:gdLst/>
              <a:ahLst/>
              <a:cxnLst/>
              <a:rect r="r" b="b" t="t" l="l"/>
              <a:pathLst>
                <a:path h="7522822" w="7787497">
                  <a:moveTo>
                    <a:pt x="7663036" y="59690"/>
                  </a:moveTo>
                  <a:cubicBezTo>
                    <a:pt x="7698597" y="59690"/>
                    <a:pt x="7727807" y="88900"/>
                    <a:pt x="7727807" y="124460"/>
                  </a:cubicBezTo>
                  <a:lnTo>
                    <a:pt x="7727807" y="7398362"/>
                  </a:lnTo>
                  <a:cubicBezTo>
                    <a:pt x="7727807" y="7433922"/>
                    <a:pt x="7698597" y="7463132"/>
                    <a:pt x="7663036" y="7463132"/>
                  </a:cubicBezTo>
                  <a:lnTo>
                    <a:pt x="124460" y="7463132"/>
                  </a:lnTo>
                  <a:cubicBezTo>
                    <a:pt x="88900" y="7463132"/>
                    <a:pt x="59690" y="7433922"/>
                    <a:pt x="59690" y="7398362"/>
                  </a:cubicBezTo>
                  <a:lnTo>
                    <a:pt x="59690" y="124460"/>
                  </a:lnTo>
                  <a:cubicBezTo>
                    <a:pt x="59690" y="88900"/>
                    <a:pt x="88900" y="59690"/>
                    <a:pt x="124460" y="59690"/>
                  </a:cubicBezTo>
                  <a:lnTo>
                    <a:pt x="7663037" y="59690"/>
                  </a:lnTo>
                  <a:moveTo>
                    <a:pt x="7663037" y="0"/>
                  </a:moveTo>
                  <a:lnTo>
                    <a:pt x="124460" y="0"/>
                  </a:lnTo>
                  <a:cubicBezTo>
                    <a:pt x="55880" y="0"/>
                    <a:pt x="0" y="55880"/>
                    <a:pt x="0" y="124460"/>
                  </a:cubicBezTo>
                  <a:lnTo>
                    <a:pt x="0" y="7398362"/>
                  </a:lnTo>
                  <a:cubicBezTo>
                    <a:pt x="0" y="7466943"/>
                    <a:pt x="55880" y="7522822"/>
                    <a:pt x="124460" y="7522822"/>
                  </a:cubicBezTo>
                  <a:lnTo>
                    <a:pt x="7663037" y="7522822"/>
                  </a:lnTo>
                  <a:cubicBezTo>
                    <a:pt x="7731616" y="7522822"/>
                    <a:pt x="7787497" y="7466943"/>
                    <a:pt x="7787497" y="7398362"/>
                  </a:cubicBezTo>
                  <a:lnTo>
                    <a:pt x="7787497" y="124460"/>
                  </a:lnTo>
                  <a:cubicBezTo>
                    <a:pt x="7787497" y="55880"/>
                    <a:pt x="7731616" y="0"/>
                    <a:pt x="7663037" y="0"/>
                  </a:cubicBezTo>
                  <a:close/>
                </a:path>
              </a:pathLst>
            </a:custGeom>
            <a:solidFill>
              <a:srgbClr val="191919"/>
            </a:solidFill>
          </p:spPr>
        </p:sp>
      </p:grpSp>
      <p:grpSp>
        <p:nvGrpSpPr>
          <p:cNvPr name="Group 7" id="7"/>
          <p:cNvGrpSpPr/>
          <p:nvPr/>
        </p:nvGrpSpPr>
        <p:grpSpPr>
          <a:xfrm rot="0">
            <a:off x="6650362" y="3103027"/>
            <a:ext cx="4989834" cy="4820244"/>
            <a:chOff x="0" y="0"/>
            <a:chExt cx="7787497" cy="7522822"/>
          </a:xfrm>
        </p:grpSpPr>
        <p:sp>
          <p:nvSpPr>
            <p:cNvPr name="Freeform 8" id="8"/>
            <p:cNvSpPr/>
            <p:nvPr/>
          </p:nvSpPr>
          <p:spPr>
            <a:xfrm flipH="false" flipV="false" rot="0">
              <a:off x="31750" y="31750"/>
              <a:ext cx="7723997" cy="7459322"/>
            </a:xfrm>
            <a:custGeom>
              <a:avLst/>
              <a:gdLst/>
              <a:ahLst/>
              <a:cxnLst/>
              <a:rect r="r" b="b" t="t" l="l"/>
              <a:pathLst>
                <a:path h="7459322" w="7723997">
                  <a:moveTo>
                    <a:pt x="7631286" y="7459322"/>
                  </a:moveTo>
                  <a:lnTo>
                    <a:pt x="92710" y="7459322"/>
                  </a:lnTo>
                  <a:cubicBezTo>
                    <a:pt x="41910" y="7459322"/>
                    <a:pt x="0" y="7417412"/>
                    <a:pt x="0" y="7366612"/>
                  </a:cubicBezTo>
                  <a:lnTo>
                    <a:pt x="0" y="92710"/>
                  </a:lnTo>
                  <a:cubicBezTo>
                    <a:pt x="0" y="41910"/>
                    <a:pt x="41910" y="0"/>
                    <a:pt x="92710" y="0"/>
                  </a:cubicBezTo>
                  <a:lnTo>
                    <a:pt x="7630016" y="0"/>
                  </a:lnTo>
                  <a:cubicBezTo>
                    <a:pt x="7680816" y="0"/>
                    <a:pt x="7722726" y="41910"/>
                    <a:pt x="7722726" y="92710"/>
                  </a:cubicBezTo>
                  <a:lnTo>
                    <a:pt x="7722726" y="7365343"/>
                  </a:lnTo>
                  <a:cubicBezTo>
                    <a:pt x="7723997" y="7417412"/>
                    <a:pt x="7682086" y="7459322"/>
                    <a:pt x="7631286" y="7459322"/>
                  </a:cubicBezTo>
                  <a:close/>
                </a:path>
              </a:pathLst>
            </a:custGeom>
            <a:solidFill>
              <a:srgbClr val="FFFFFF"/>
            </a:solidFill>
          </p:spPr>
        </p:sp>
        <p:sp>
          <p:nvSpPr>
            <p:cNvPr name="Freeform 9" id="9"/>
            <p:cNvSpPr/>
            <p:nvPr/>
          </p:nvSpPr>
          <p:spPr>
            <a:xfrm flipH="false" flipV="false" rot="0">
              <a:off x="0" y="0"/>
              <a:ext cx="7787497" cy="7522822"/>
            </a:xfrm>
            <a:custGeom>
              <a:avLst/>
              <a:gdLst/>
              <a:ahLst/>
              <a:cxnLst/>
              <a:rect r="r" b="b" t="t" l="l"/>
              <a:pathLst>
                <a:path h="7522822" w="7787497">
                  <a:moveTo>
                    <a:pt x="7663036" y="59690"/>
                  </a:moveTo>
                  <a:cubicBezTo>
                    <a:pt x="7698597" y="59690"/>
                    <a:pt x="7727807" y="88900"/>
                    <a:pt x="7727807" y="124460"/>
                  </a:cubicBezTo>
                  <a:lnTo>
                    <a:pt x="7727807" y="7398362"/>
                  </a:lnTo>
                  <a:cubicBezTo>
                    <a:pt x="7727807" y="7433922"/>
                    <a:pt x="7698597" y="7463132"/>
                    <a:pt x="7663036" y="7463132"/>
                  </a:cubicBezTo>
                  <a:lnTo>
                    <a:pt x="124460" y="7463132"/>
                  </a:lnTo>
                  <a:cubicBezTo>
                    <a:pt x="88900" y="7463132"/>
                    <a:pt x="59690" y="7433922"/>
                    <a:pt x="59690" y="7398362"/>
                  </a:cubicBezTo>
                  <a:lnTo>
                    <a:pt x="59690" y="124460"/>
                  </a:lnTo>
                  <a:cubicBezTo>
                    <a:pt x="59690" y="88900"/>
                    <a:pt x="88900" y="59690"/>
                    <a:pt x="124460" y="59690"/>
                  </a:cubicBezTo>
                  <a:lnTo>
                    <a:pt x="7663037" y="59690"/>
                  </a:lnTo>
                  <a:moveTo>
                    <a:pt x="7663037" y="0"/>
                  </a:moveTo>
                  <a:lnTo>
                    <a:pt x="124460" y="0"/>
                  </a:lnTo>
                  <a:cubicBezTo>
                    <a:pt x="55880" y="0"/>
                    <a:pt x="0" y="55880"/>
                    <a:pt x="0" y="124460"/>
                  </a:cubicBezTo>
                  <a:lnTo>
                    <a:pt x="0" y="7398362"/>
                  </a:lnTo>
                  <a:cubicBezTo>
                    <a:pt x="0" y="7466943"/>
                    <a:pt x="55880" y="7522822"/>
                    <a:pt x="124460" y="7522822"/>
                  </a:cubicBezTo>
                  <a:lnTo>
                    <a:pt x="7663037" y="7522822"/>
                  </a:lnTo>
                  <a:cubicBezTo>
                    <a:pt x="7731616" y="7522822"/>
                    <a:pt x="7787497" y="7466943"/>
                    <a:pt x="7787497" y="7398362"/>
                  </a:cubicBezTo>
                  <a:lnTo>
                    <a:pt x="7787497" y="124460"/>
                  </a:lnTo>
                  <a:cubicBezTo>
                    <a:pt x="7787497" y="55880"/>
                    <a:pt x="7731616" y="0"/>
                    <a:pt x="7663037" y="0"/>
                  </a:cubicBezTo>
                  <a:close/>
                </a:path>
              </a:pathLst>
            </a:custGeom>
            <a:solidFill>
              <a:srgbClr val="191919"/>
            </a:solidFill>
          </p:spPr>
        </p:sp>
      </p:grpSp>
      <p:grpSp>
        <p:nvGrpSpPr>
          <p:cNvPr name="Group 10" id="10"/>
          <p:cNvGrpSpPr/>
          <p:nvPr/>
        </p:nvGrpSpPr>
        <p:grpSpPr>
          <a:xfrm rot="0">
            <a:off x="1028700" y="3103027"/>
            <a:ext cx="4989834" cy="4820244"/>
            <a:chOff x="0" y="0"/>
            <a:chExt cx="7787497" cy="7522822"/>
          </a:xfrm>
        </p:grpSpPr>
        <p:sp>
          <p:nvSpPr>
            <p:cNvPr name="Freeform 11" id="11"/>
            <p:cNvSpPr/>
            <p:nvPr/>
          </p:nvSpPr>
          <p:spPr>
            <a:xfrm flipH="false" flipV="false" rot="0">
              <a:off x="31750" y="31750"/>
              <a:ext cx="7723997" cy="7459322"/>
            </a:xfrm>
            <a:custGeom>
              <a:avLst/>
              <a:gdLst/>
              <a:ahLst/>
              <a:cxnLst/>
              <a:rect r="r" b="b" t="t" l="l"/>
              <a:pathLst>
                <a:path h="7459322" w="7723997">
                  <a:moveTo>
                    <a:pt x="7631286" y="7459322"/>
                  </a:moveTo>
                  <a:lnTo>
                    <a:pt x="92710" y="7459322"/>
                  </a:lnTo>
                  <a:cubicBezTo>
                    <a:pt x="41910" y="7459322"/>
                    <a:pt x="0" y="7417412"/>
                    <a:pt x="0" y="7366612"/>
                  </a:cubicBezTo>
                  <a:lnTo>
                    <a:pt x="0" y="92710"/>
                  </a:lnTo>
                  <a:cubicBezTo>
                    <a:pt x="0" y="41910"/>
                    <a:pt x="41910" y="0"/>
                    <a:pt x="92710" y="0"/>
                  </a:cubicBezTo>
                  <a:lnTo>
                    <a:pt x="7630016" y="0"/>
                  </a:lnTo>
                  <a:cubicBezTo>
                    <a:pt x="7680816" y="0"/>
                    <a:pt x="7722726" y="41910"/>
                    <a:pt x="7722726" y="92710"/>
                  </a:cubicBezTo>
                  <a:lnTo>
                    <a:pt x="7722726" y="7365343"/>
                  </a:lnTo>
                  <a:cubicBezTo>
                    <a:pt x="7723997" y="7417412"/>
                    <a:pt x="7682086" y="7459322"/>
                    <a:pt x="7631286" y="7459322"/>
                  </a:cubicBezTo>
                  <a:close/>
                </a:path>
              </a:pathLst>
            </a:custGeom>
            <a:solidFill>
              <a:srgbClr val="FFFFFF"/>
            </a:solidFill>
          </p:spPr>
        </p:sp>
        <p:sp>
          <p:nvSpPr>
            <p:cNvPr name="Freeform 12" id="12"/>
            <p:cNvSpPr/>
            <p:nvPr/>
          </p:nvSpPr>
          <p:spPr>
            <a:xfrm flipH="false" flipV="false" rot="0">
              <a:off x="0" y="0"/>
              <a:ext cx="7787497" cy="7522822"/>
            </a:xfrm>
            <a:custGeom>
              <a:avLst/>
              <a:gdLst/>
              <a:ahLst/>
              <a:cxnLst/>
              <a:rect r="r" b="b" t="t" l="l"/>
              <a:pathLst>
                <a:path h="7522822" w="7787497">
                  <a:moveTo>
                    <a:pt x="7663036" y="59690"/>
                  </a:moveTo>
                  <a:cubicBezTo>
                    <a:pt x="7698597" y="59690"/>
                    <a:pt x="7727807" y="88900"/>
                    <a:pt x="7727807" y="124460"/>
                  </a:cubicBezTo>
                  <a:lnTo>
                    <a:pt x="7727807" y="7398362"/>
                  </a:lnTo>
                  <a:cubicBezTo>
                    <a:pt x="7727807" y="7433922"/>
                    <a:pt x="7698597" y="7463132"/>
                    <a:pt x="7663036" y="7463132"/>
                  </a:cubicBezTo>
                  <a:lnTo>
                    <a:pt x="124460" y="7463132"/>
                  </a:lnTo>
                  <a:cubicBezTo>
                    <a:pt x="88900" y="7463132"/>
                    <a:pt x="59690" y="7433922"/>
                    <a:pt x="59690" y="7398362"/>
                  </a:cubicBezTo>
                  <a:lnTo>
                    <a:pt x="59690" y="124460"/>
                  </a:lnTo>
                  <a:cubicBezTo>
                    <a:pt x="59690" y="88900"/>
                    <a:pt x="88900" y="59690"/>
                    <a:pt x="124460" y="59690"/>
                  </a:cubicBezTo>
                  <a:lnTo>
                    <a:pt x="7663037" y="59690"/>
                  </a:lnTo>
                  <a:moveTo>
                    <a:pt x="7663037" y="0"/>
                  </a:moveTo>
                  <a:lnTo>
                    <a:pt x="124460" y="0"/>
                  </a:lnTo>
                  <a:cubicBezTo>
                    <a:pt x="55880" y="0"/>
                    <a:pt x="0" y="55880"/>
                    <a:pt x="0" y="124460"/>
                  </a:cubicBezTo>
                  <a:lnTo>
                    <a:pt x="0" y="7398362"/>
                  </a:lnTo>
                  <a:cubicBezTo>
                    <a:pt x="0" y="7466943"/>
                    <a:pt x="55880" y="7522822"/>
                    <a:pt x="124460" y="7522822"/>
                  </a:cubicBezTo>
                  <a:lnTo>
                    <a:pt x="7663037" y="7522822"/>
                  </a:lnTo>
                  <a:cubicBezTo>
                    <a:pt x="7731616" y="7522822"/>
                    <a:pt x="7787497" y="7466943"/>
                    <a:pt x="7787497" y="7398362"/>
                  </a:cubicBezTo>
                  <a:lnTo>
                    <a:pt x="7787497" y="124460"/>
                  </a:lnTo>
                  <a:cubicBezTo>
                    <a:pt x="7787497" y="55880"/>
                    <a:pt x="7731616" y="0"/>
                    <a:pt x="7663037" y="0"/>
                  </a:cubicBezTo>
                  <a:close/>
                </a:path>
              </a:pathLst>
            </a:custGeom>
            <a:solidFill>
              <a:srgbClr val="191919"/>
            </a:solidFill>
          </p:spPr>
        </p:sp>
      </p:grpSp>
      <p:grpSp>
        <p:nvGrpSpPr>
          <p:cNvPr name="Group 13" id="13"/>
          <p:cNvGrpSpPr/>
          <p:nvPr/>
        </p:nvGrpSpPr>
        <p:grpSpPr>
          <a:xfrm rot="0">
            <a:off x="7558655" y="2611379"/>
            <a:ext cx="3173249" cy="1075716"/>
            <a:chOff x="0" y="0"/>
            <a:chExt cx="1624265" cy="550618"/>
          </a:xfrm>
        </p:grpSpPr>
        <p:sp>
          <p:nvSpPr>
            <p:cNvPr name="Freeform 14" id="14"/>
            <p:cNvSpPr/>
            <p:nvPr/>
          </p:nvSpPr>
          <p:spPr>
            <a:xfrm flipH="false" flipV="false" rot="0">
              <a:off x="92710" y="106680"/>
              <a:ext cx="1520125" cy="431238"/>
            </a:xfrm>
            <a:custGeom>
              <a:avLst/>
              <a:gdLst/>
              <a:ahLst/>
              <a:cxnLst/>
              <a:rect r="r" b="b" t="t" l="l"/>
              <a:pathLst>
                <a:path h="431238" w="1520125">
                  <a:moveTo>
                    <a:pt x="1493455" y="242008"/>
                  </a:moveTo>
                  <a:cubicBezTo>
                    <a:pt x="1493455" y="329638"/>
                    <a:pt x="1417255" y="400758"/>
                    <a:pt x="1335975" y="400758"/>
                  </a:cubicBezTo>
                  <a:lnTo>
                    <a:pt x="66040" y="400758"/>
                  </a:lnTo>
                  <a:cubicBezTo>
                    <a:pt x="43180" y="400758"/>
                    <a:pt x="20320" y="395678"/>
                    <a:pt x="0" y="386788"/>
                  </a:cubicBezTo>
                  <a:cubicBezTo>
                    <a:pt x="26670" y="414728"/>
                    <a:pt x="63500" y="431238"/>
                    <a:pt x="103816" y="431238"/>
                  </a:cubicBezTo>
                  <a:lnTo>
                    <a:pt x="1374075" y="431238"/>
                  </a:lnTo>
                  <a:cubicBezTo>
                    <a:pt x="1454085" y="431238"/>
                    <a:pt x="1520125" y="365198"/>
                    <a:pt x="1520125" y="285188"/>
                  </a:cubicBezTo>
                  <a:lnTo>
                    <a:pt x="1520125" y="95250"/>
                  </a:lnTo>
                  <a:cubicBezTo>
                    <a:pt x="1520125" y="58420"/>
                    <a:pt x="1506155" y="25400"/>
                    <a:pt x="1484565" y="0"/>
                  </a:cubicBezTo>
                  <a:cubicBezTo>
                    <a:pt x="1490915" y="16510"/>
                    <a:pt x="1493455" y="34290"/>
                    <a:pt x="1493455" y="52070"/>
                  </a:cubicBezTo>
                  <a:lnTo>
                    <a:pt x="1493455" y="242008"/>
                  </a:lnTo>
                  <a:close/>
                </a:path>
              </a:pathLst>
            </a:custGeom>
            <a:solidFill>
              <a:srgbClr val="191919"/>
            </a:solidFill>
          </p:spPr>
        </p:sp>
        <p:sp>
          <p:nvSpPr>
            <p:cNvPr name="Freeform 15" id="15"/>
            <p:cNvSpPr/>
            <p:nvPr/>
          </p:nvSpPr>
          <p:spPr>
            <a:xfrm flipH="false" flipV="false" rot="0">
              <a:off x="12700" y="12700"/>
              <a:ext cx="1559495" cy="482038"/>
            </a:xfrm>
            <a:custGeom>
              <a:avLst/>
              <a:gdLst/>
              <a:ahLst/>
              <a:cxnLst/>
              <a:rect r="r" b="b" t="t" l="l"/>
              <a:pathLst>
                <a:path h="482038" w="1559495">
                  <a:moveTo>
                    <a:pt x="146050" y="482038"/>
                  </a:moveTo>
                  <a:lnTo>
                    <a:pt x="1413445" y="482038"/>
                  </a:lnTo>
                  <a:cubicBezTo>
                    <a:pt x="1493455" y="482038"/>
                    <a:pt x="1559495" y="415998"/>
                    <a:pt x="1559495" y="335988"/>
                  </a:cubicBezTo>
                  <a:lnTo>
                    <a:pt x="1559495" y="146050"/>
                  </a:lnTo>
                  <a:cubicBezTo>
                    <a:pt x="1559495" y="66040"/>
                    <a:pt x="1493455" y="0"/>
                    <a:pt x="1413445" y="0"/>
                  </a:cubicBezTo>
                  <a:lnTo>
                    <a:pt x="146050" y="0"/>
                  </a:lnTo>
                  <a:cubicBezTo>
                    <a:pt x="66040" y="0"/>
                    <a:pt x="0" y="66040"/>
                    <a:pt x="0" y="146050"/>
                  </a:cubicBezTo>
                  <a:lnTo>
                    <a:pt x="0" y="335988"/>
                  </a:lnTo>
                  <a:cubicBezTo>
                    <a:pt x="0" y="417268"/>
                    <a:pt x="66040" y="482038"/>
                    <a:pt x="146050" y="482038"/>
                  </a:cubicBezTo>
                  <a:close/>
                </a:path>
              </a:pathLst>
            </a:custGeom>
            <a:solidFill>
              <a:srgbClr val="0CC0DF"/>
            </a:solidFill>
          </p:spPr>
        </p:sp>
        <p:sp>
          <p:nvSpPr>
            <p:cNvPr name="Freeform 16" id="16"/>
            <p:cNvSpPr/>
            <p:nvPr/>
          </p:nvSpPr>
          <p:spPr>
            <a:xfrm flipH="false" flipV="false" rot="0">
              <a:off x="0" y="0"/>
              <a:ext cx="1624265" cy="550618"/>
            </a:xfrm>
            <a:custGeom>
              <a:avLst/>
              <a:gdLst/>
              <a:ahLst/>
              <a:cxnLst/>
              <a:rect r="r" b="b" t="t" l="l"/>
              <a:pathLst>
                <a:path h="550618" w="1624265">
                  <a:moveTo>
                    <a:pt x="1560765" y="74930"/>
                  </a:moveTo>
                  <a:cubicBezTo>
                    <a:pt x="1532825" y="30480"/>
                    <a:pt x="1483295" y="0"/>
                    <a:pt x="1426145" y="0"/>
                  </a:cubicBezTo>
                  <a:lnTo>
                    <a:pt x="158750" y="0"/>
                  </a:lnTo>
                  <a:cubicBezTo>
                    <a:pt x="71120" y="0"/>
                    <a:pt x="0" y="71120"/>
                    <a:pt x="0" y="158750"/>
                  </a:cubicBezTo>
                  <a:lnTo>
                    <a:pt x="0" y="348688"/>
                  </a:lnTo>
                  <a:cubicBezTo>
                    <a:pt x="0" y="400758"/>
                    <a:pt x="25400" y="446478"/>
                    <a:pt x="63500" y="475688"/>
                  </a:cubicBezTo>
                  <a:cubicBezTo>
                    <a:pt x="91440" y="520138"/>
                    <a:pt x="140970" y="550618"/>
                    <a:pt x="197745" y="550618"/>
                  </a:cubicBezTo>
                  <a:lnTo>
                    <a:pt x="1465515" y="550618"/>
                  </a:lnTo>
                  <a:cubicBezTo>
                    <a:pt x="1553145" y="550618"/>
                    <a:pt x="1624265" y="479498"/>
                    <a:pt x="1624265" y="391868"/>
                  </a:cubicBezTo>
                  <a:lnTo>
                    <a:pt x="1624265" y="201930"/>
                  </a:lnTo>
                  <a:cubicBezTo>
                    <a:pt x="1624265" y="149860"/>
                    <a:pt x="1598865" y="104140"/>
                    <a:pt x="1560765" y="74930"/>
                  </a:cubicBezTo>
                  <a:close/>
                  <a:moveTo>
                    <a:pt x="12700" y="348688"/>
                  </a:moveTo>
                  <a:lnTo>
                    <a:pt x="12700" y="158750"/>
                  </a:lnTo>
                  <a:cubicBezTo>
                    <a:pt x="12700" y="78740"/>
                    <a:pt x="78740" y="12700"/>
                    <a:pt x="158750" y="12700"/>
                  </a:cubicBezTo>
                  <a:lnTo>
                    <a:pt x="1426145" y="12700"/>
                  </a:lnTo>
                  <a:cubicBezTo>
                    <a:pt x="1506155" y="12700"/>
                    <a:pt x="1572195" y="78740"/>
                    <a:pt x="1572195" y="158750"/>
                  </a:cubicBezTo>
                  <a:lnTo>
                    <a:pt x="1572195" y="348688"/>
                  </a:lnTo>
                  <a:cubicBezTo>
                    <a:pt x="1572195" y="428698"/>
                    <a:pt x="1506155" y="494738"/>
                    <a:pt x="1426145" y="494738"/>
                  </a:cubicBezTo>
                  <a:lnTo>
                    <a:pt x="158750" y="494738"/>
                  </a:lnTo>
                  <a:cubicBezTo>
                    <a:pt x="78740" y="494738"/>
                    <a:pt x="12700" y="429968"/>
                    <a:pt x="12700" y="348688"/>
                  </a:cubicBezTo>
                  <a:close/>
                  <a:moveTo>
                    <a:pt x="1612835" y="391868"/>
                  </a:moveTo>
                  <a:cubicBezTo>
                    <a:pt x="1612835" y="471878"/>
                    <a:pt x="1545525" y="537918"/>
                    <a:pt x="1465515" y="537918"/>
                  </a:cubicBezTo>
                  <a:lnTo>
                    <a:pt x="197745" y="537918"/>
                  </a:lnTo>
                  <a:cubicBezTo>
                    <a:pt x="157480" y="537918"/>
                    <a:pt x="120650" y="521408"/>
                    <a:pt x="93980" y="493468"/>
                  </a:cubicBezTo>
                  <a:cubicBezTo>
                    <a:pt x="114300" y="502358"/>
                    <a:pt x="135890" y="507438"/>
                    <a:pt x="160020" y="507438"/>
                  </a:cubicBezTo>
                  <a:lnTo>
                    <a:pt x="1427415" y="507438"/>
                  </a:lnTo>
                  <a:cubicBezTo>
                    <a:pt x="1515045" y="507438"/>
                    <a:pt x="1586165" y="436318"/>
                    <a:pt x="1586165" y="348688"/>
                  </a:cubicBezTo>
                  <a:lnTo>
                    <a:pt x="1586165" y="158750"/>
                  </a:lnTo>
                  <a:cubicBezTo>
                    <a:pt x="1586165" y="140970"/>
                    <a:pt x="1582355" y="123190"/>
                    <a:pt x="1577275" y="106680"/>
                  </a:cubicBezTo>
                  <a:cubicBezTo>
                    <a:pt x="1598865" y="132080"/>
                    <a:pt x="1612835" y="165100"/>
                    <a:pt x="1612835" y="201930"/>
                  </a:cubicBezTo>
                  <a:lnTo>
                    <a:pt x="1612835" y="391868"/>
                  </a:lnTo>
                  <a:close/>
                </a:path>
              </a:pathLst>
            </a:custGeom>
            <a:solidFill>
              <a:srgbClr val="191919"/>
            </a:solidFill>
          </p:spPr>
        </p:sp>
      </p:grpSp>
      <p:grpSp>
        <p:nvGrpSpPr>
          <p:cNvPr name="Group 17" id="17"/>
          <p:cNvGrpSpPr/>
          <p:nvPr/>
        </p:nvGrpSpPr>
        <p:grpSpPr>
          <a:xfrm rot="0">
            <a:off x="7388057" y="8344354"/>
            <a:ext cx="3514445" cy="1075716"/>
            <a:chOff x="0" y="0"/>
            <a:chExt cx="1798911" cy="550618"/>
          </a:xfrm>
        </p:grpSpPr>
        <p:sp>
          <p:nvSpPr>
            <p:cNvPr name="Freeform 18" id="18"/>
            <p:cNvSpPr/>
            <p:nvPr/>
          </p:nvSpPr>
          <p:spPr>
            <a:xfrm flipH="false" flipV="false" rot="0">
              <a:off x="92710" y="106680"/>
              <a:ext cx="1694771" cy="431238"/>
            </a:xfrm>
            <a:custGeom>
              <a:avLst/>
              <a:gdLst/>
              <a:ahLst/>
              <a:cxnLst/>
              <a:rect r="r" b="b" t="t" l="l"/>
              <a:pathLst>
                <a:path h="431238" w="1694771">
                  <a:moveTo>
                    <a:pt x="1668101" y="242008"/>
                  </a:moveTo>
                  <a:cubicBezTo>
                    <a:pt x="1668101" y="329638"/>
                    <a:pt x="1591901" y="400758"/>
                    <a:pt x="1510620" y="400758"/>
                  </a:cubicBezTo>
                  <a:lnTo>
                    <a:pt x="66040" y="400758"/>
                  </a:lnTo>
                  <a:cubicBezTo>
                    <a:pt x="43180" y="400758"/>
                    <a:pt x="20320" y="395678"/>
                    <a:pt x="0" y="386788"/>
                  </a:cubicBezTo>
                  <a:cubicBezTo>
                    <a:pt x="26670" y="414728"/>
                    <a:pt x="63500" y="431238"/>
                    <a:pt x="104929" y="431238"/>
                  </a:cubicBezTo>
                  <a:lnTo>
                    <a:pt x="1548720" y="431238"/>
                  </a:lnTo>
                  <a:cubicBezTo>
                    <a:pt x="1628730" y="431238"/>
                    <a:pt x="1694771" y="365198"/>
                    <a:pt x="1694771" y="285188"/>
                  </a:cubicBezTo>
                  <a:lnTo>
                    <a:pt x="1694771" y="95250"/>
                  </a:lnTo>
                  <a:cubicBezTo>
                    <a:pt x="1694771" y="58420"/>
                    <a:pt x="1680801" y="25400"/>
                    <a:pt x="1659211" y="0"/>
                  </a:cubicBezTo>
                  <a:cubicBezTo>
                    <a:pt x="1665561" y="16510"/>
                    <a:pt x="1668101" y="34290"/>
                    <a:pt x="1668101" y="52070"/>
                  </a:cubicBezTo>
                  <a:lnTo>
                    <a:pt x="1668101" y="242008"/>
                  </a:lnTo>
                  <a:close/>
                </a:path>
              </a:pathLst>
            </a:custGeom>
            <a:solidFill>
              <a:srgbClr val="191919"/>
            </a:solidFill>
          </p:spPr>
        </p:sp>
        <p:sp>
          <p:nvSpPr>
            <p:cNvPr name="Freeform 19" id="19"/>
            <p:cNvSpPr/>
            <p:nvPr/>
          </p:nvSpPr>
          <p:spPr>
            <a:xfrm flipH="false" flipV="false" rot="0">
              <a:off x="12700" y="12700"/>
              <a:ext cx="1734141" cy="482038"/>
            </a:xfrm>
            <a:custGeom>
              <a:avLst/>
              <a:gdLst/>
              <a:ahLst/>
              <a:cxnLst/>
              <a:rect r="r" b="b" t="t" l="l"/>
              <a:pathLst>
                <a:path h="482038" w="1734141">
                  <a:moveTo>
                    <a:pt x="146050" y="482038"/>
                  </a:moveTo>
                  <a:lnTo>
                    <a:pt x="1588091" y="482038"/>
                  </a:lnTo>
                  <a:cubicBezTo>
                    <a:pt x="1668101" y="482038"/>
                    <a:pt x="1734141" y="415998"/>
                    <a:pt x="1734141" y="335988"/>
                  </a:cubicBezTo>
                  <a:lnTo>
                    <a:pt x="1734141" y="146050"/>
                  </a:lnTo>
                  <a:cubicBezTo>
                    <a:pt x="1734141" y="66040"/>
                    <a:pt x="1668101" y="0"/>
                    <a:pt x="1588091" y="0"/>
                  </a:cubicBezTo>
                  <a:lnTo>
                    <a:pt x="146050" y="0"/>
                  </a:lnTo>
                  <a:cubicBezTo>
                    <a:pt x="66040" y="0"/>
                    <a:pt x="0" y="66040"/>
                    <a:pt x="0" y="146050"/>
                  </a:cubicBezTo>
                  <a:lnTo>
                    <a:pt x="0" y="335988"/>
                  </a:lnTo>
                  <a:cubicBezTo>
                    <a:pt x="0" y="417268"/>
                    <a:pt x="66040" y="482038"/>
                    <a:pt x="146050" y="482038"/>
                  </a:cubicBezTo>
                  <a:close/>
                </a:path>
              </a:pathLst>
            </a:custGeom>
            <a:solidFill>
              <a:srgbClr val="5CE1E6"/>
            </a:solidFill>
          </p:spPr>
        </p:sp>
        <p:sp>
          <p:nvSpPr>
            <p:cNvPr name="Freeform 20" id="20"/>
            <p:cNvSpPr/>
            <p:nvPr/>
          </p:nvSpPr>
          <p:spPr>
            <a:xfrm flipH="false" flipV="false" rot="0">
              <a:off x="0" y="0"/>
              <a:ext cx="1798911" cy="550618"/>
            </a:xfrm>
            <a:custGeom>
              <a:avLst/>
              <a:gdLst/>
              <a:ahLst/>
              <a:cxnLst/>
              <a:rect r="r" b="b" t="t" l="l"/>
              <a:pathLst>
                <a:path h="550618" w="1798911">
                  <a:moveTo>
                    <a:pt x="1735411" y="74930"/>
                  </a:moveTo>
                  <a:cubicBezTo>
                    <a:pt x="1707471" y="30480"/>
                    <a:pt x="1657941" y="0"/>
                    <a:pt x="1600791" y="0"/>
                  </a:cubicBezTo>
                  <a:lnTo>
                    <a:pt x="158750" y="0"/>
                  </a:lnTo>
                  <a:cubicBezTo>
                    <a:pt x="71120" y="0"/>
                    <a:pt x="0" y="71120"/>
                    <a:pt x="0" y="158750"/>
                  </a:cubicBezTo>
                  <a:lnTo>
                    <a:pt x="0" y="348688"/>
                  </a:lnTo>
                  <a:cubicBezTo>
                    <a:pt x="0" y="400758"/>
                    <a:pt x="25400" y="446478"/>
                    <a:pt x="63500" y="475688"/>
                  </a:cubicBezTo>
                  <a:cubicBezTo>
                    <a:pt x="91440" y="520138"/>
                    <a:pt x="140970" y="550618"/>
                    <a:pt x="199032" y="550618"/>
                  </a:cubicBezTo>
                  <a:lnTo>
                    <a:pt x="1640161" y="550618"/>
                  </a:lnTo>
                  <a:cubicBezTo>
                    <a:pt x="1727791" y="550618"/>
                    <a:pt x="1798911" y="479498"/>
                    <a:pt x="1798911" y="391868"/>
                  </a:cubicBezTo>
                  <a:lnTo>
                    <a:pt x="1798911" y="201930"/>
                  </a:lnTo>
                  <a:cubicBezTo>
                    <a:pt x="1798911" y="149860"/>
                    <a:pt x="1773511" y="104140"/>
                    <a:pt x="1735411" y="74930"/>
                  </a:cubicBezTo>
                  <a:close/>
                  <a:moveTo>
                    <a:pt x="12700" y="348688"/>
                  </a:moveTo>
                  <a:lnTo>
                    <a:pt x="12700" y="158750"/>
                  </a:lnTo>
                  <a:cubicBezTo>
                    <a:pt x="12700" y="78740"/>
                    <a:pt x="78740" y="12700"/>
                    <a:pt x="158750" y="12700"/>
                  </a:cubicBezTo>
                  <a:lnTo>
                    <a:pt x="1600791" y="12700"/>
                  </a:lnTo>
                  <a:cubicBezTo>
                    <a:pt x="1680801" y="12700"/>
                    <a:pt x="1746841" y="78740"/>
                    <a:pt x="1746841" y="158750"/>
                  </a:cubicBezTo>
                  <a:lnTo>
                    <a:pt x="1746841" y="348688"/>
                  </a:lnTo>
                  <a:cubicBezTo>
                    <a:pt x="1746841" y="428698"/>
                    <a:pt x="1680801" y="494738"/>
                    <a:pt x="1600791" y="494738"/>
                  </a:cubicBezTo>
                  <a:lnTo>
                    <a:pt x="158750" y="494738"/>
                  </a:lnTo>
                  <a:cubicBezTo>
                    <a:pt x="78740" y="494738"/>
                    <a:pt x="12700" y="429968"/>
                    <a:pt x="12700" y="348688"/>
                  </a:cubicBezTo>
                  <a:close/>
                  <a:moveTo>
                    <a:pt x="1787481" y="391868"/>
                  </a:moveTo>
                  <a:cubicBezTo>
                    <a:pt x="1787481" y="471878"/>
                    <a:pt x="1720171" y="537918"/>
                    <a:pt x="1640161" y="537918"/>
                  </a:cubicBezTo>
                  <a:lnTo>
                    <a:pt x="199032" y="537918"/>
                  </a:lnTo>
                  <a:cubicBezTo>
                    <a:pt x="157480" y="537918"/>
                    <a:pt x="120650" y="521408"/>
                    <a:pt x="93980" y="493468"/>
                  </a:cubicBezTo>
                  <a:cubicBezTo>
                    <a:pt x="114300" y="502358"/>
                    <a:pt x="135890" y="507438"/>
                    <a:pt x="160020" y="507438"/>
                  </a:cubicBezTo>
                  <a:lnTo>
                    <a:pt x="1602061" y="507438"/>
                  </a:lnTo>
                  <a:cubicBezTo>
                    <a:pt x="1689691" y="507438"/>
                    <a:pt x="1760811" y="436318"/>
                    <a:pt x="1760811" y="348688"/>
                  </a:cubicBezTo>
                  <a:lnTo>
                    <a:pt x="1760811" y="158750"/>
                  </a:lnTo>
                  <a:cubicBezTo>
                    <a:pt x="1760811" y="140970"/>
                    <a:pt x="1757001" y="123190"/>
                    <a:pt x="1751921" y="106680"/>
                  </a:cubicBezTo>
                  <a:cubicBezTo>
                    <a:pt x="1773511" y="132080"/>
                    <a:pt x="1787481" y="165100"/>
                    <a:pt x="1787481" y="201930"/>
                  </a:cubicBezTo>
                  <a:lnTo>
                    <a:pt x="1787481" y="391868"/>
                  </a:lnTo>
                  <a:close/>
                </a:path>
              </a:pathLst>
            </a:custGeom>
            <a:solidFill>
              <a:srgbClr val="191919"/>
            </a:solidFill>
          </p:spPr>
        </p:sp>
      </p:grpSp>
      <p:grpSp>
        <p:nvGrpSpPr>
          <p:cNvPr name="Group 21" id="21"/>
          <p:cNvGrpSpPr/>
          <p:nvPr/>
        </p:nvGrpSpPr>
        <p:grpSpPr>
          <a:xfrm rot="0">
            <a:off x="13177758" y="2611379"/>
            <a:ext cx="3173249" cy="1075716"/>
            <a:chOff x="0" y="0"/>
            <a:chExt cx="1624265" cy="550618"/>
          </a:xfrm>
        </p:grpSpPr>
        <p:sp>
          <p:nvSpPr>
            <p:cNvPr name="Freeform 22" id="22"/>
            <p:cNvSpPr/>
            <p:nvPr/>
          </p:nvSpPr>
          <p:spPr>
            <a:xfrm flipH="false" flipV="false" rot="0">
              <a:off x="92710" y="106680"/>
              <a:ext cx="1520125" cy="431238"/>
            </a:xfrm>
            <a:custGeom>
              <a:avLst/>
              <a:gdLst/>
              <a:ahLst/>
              <a:cxnLst/>
              <a:rect r="r" b="b" t="t" l="l"/>
              <a:pathLst>
                <a:path h="431238" w="1520125">
                  <a:moveTo>
                    <a:pt x="1493455" y="242008"/>
                  </a:moveTo>
                  <a:cubicBezTo>
                    <a:pt x="1493455" y="329638"/>
                    <a:pt x="1417255" y="400758"/>
                    <a:pt x="1335975" y="400758"/>
                  </a:cubicBezTo>
                  <a:lnTo>
                    <a:pt x="66040" y="400758"/>
                  </a:lnTo>
                  <a:cubicBezTo>
                    <a:pt x="43180" y="400758"/>
                    <a:pt x="20320" y="395678"/>
                    <a:pt x="0" y="386788"/>
                  </a:cubicBezTo>
                  <a:cubicBezTo>
                    <a:pt x="26670" y="414728"/>
                    <a:pt x="63500" y="431238"/>
                    <a:pt x="103816" y="431238"/>
                  </a:cubicBezTo>
                  <a:lnTo>
                    <a:pt x="1374075" y="431238"/>
                  </a:lnTo>
                  <a:cubicBezTo>
                    <a:pt x="1454085" y="431238"/>
                    <a:pt x="1520125" y="365198"/>
                    <a:pt x="1520125" y="285188"/>
                  </a:cubicBezTo>
                  <a:lnTo>
                    <a:pt x="1520125" y="95250"/>
                  </a:lnTo>
                  <a:cubicBezTo>
                    <a:pt x="1520125" y="58420"/>
                    <a:pt x="1506155" y="25400"/>
                    <a:pt x="1484565" y="0"/>
                  </a:cubicBezTo>
                  <a:cubicBezTo>
                    <a:pt x="1490915" y="16510"/>
                    <a:pt x="1493455" y="34290"/>
                    <a:pt x="1493455" y="52070"/>
                  </a:cubicBezTo>
                  <a:lnTo>
                    <a:pt x="1493455" y="242008"/>
                  </a:lnTo>
                  <a:close/>
                </a:path>
              </a:pathLst>
            </a:custGeom>
            <a:solidFill>
              <a:srgbClr val="191919"/>
            </a:solidFill>
          </p:spPr>
        </p:sp>
        <p:sp>
          <p:nvSpPr>
            <p:cNvPr name="Freeform 23" id="23"/>
            <p:cNvSpPr/>
            <p:nvPr/>
          </p:nvSpPr>
          <p:spPr>
            <a:xfrm flipH="false" flipV="false" rot="0">
              <a:off x="12700" y="12700"/>
              <a:ext cx="1559495" cy="482038"/>
            </a:xfrm>
            <a:custGeom>
              <a:avLst/>
              <a:gdLst/>
              <a:ahLst/>
              <a:cxnLst/>
              <a:rect r="r" b="b" t="t" l="l"/>
              <a:pathLst>
                <a:path h="482038" w="1559495">
                  <a:moveTo>
                    <a:pt x="146050" y="482038"/>
                  </a:moveTo>
                  <a:lnTo>
                    <a:pt x="1413445" y="482038"/>
                  </a:lnTo>
                  <a:cubicBezTo>
                    <a:pt x="1493455" y="482038"/>
                    <a:pt x="1559495" y="415998"/>
                    <a:pt x="1559495" y="335988"/>
                  </a:cubicBezTo>
                  <a:lnTo>
                    <a:pt x="1559495" y="146050"/>
                  </a:lnTo>
                  <a:cubicBezTo>
                    <a:pt x="1559495" y="66040"/>
                    <a:pt x="1493455" y="0"/>
                    <a:pt x="1413445" y="0"/>
                  </a:cubicBezTo>
                  <a:lnTo>
                    <a:pt x="146050" y="0"/>
                  </a:lnTo>
                  <a:cubicBezTo>
                    <a:pt x="66040" y="0"/>
                    <a:pt x="0" y="66040"/>
                    <a:pt x="0" y="146050"/>
                  </a:cubicBezTo>
                  <a:lnTo>
                    <a:pt x="0" y="335988"/>
                  </a:lnTo>
                  <a:cubicBezTo>
                    <a:pt x="0" y="417268"/>
                    <a:pt x="66040" y="482038"/>
                    <a:pt x="146050" y="482038"/>
                  </a:cubicBezTo>
                  <a:close/>
                </a:path>
              </a:pathLst>
            </a:custGeom>
            <a:solidFill>
              <a:srgbClr val="5271FF"/>
            </a:solidFill>
          </p:spPr>
        </p:sp>
        <p:sp>
          <p:nvSpPr>
            <p:cNvPr name="Freeform 24" id="24"/>
            <p:cNvSpPr/>
            <p:nvPr/>
          </p:nvSpPr>
          <p:spPr>
            <a:xfrm flipH="false" flipV="false" rot="0">
              <a:off x="0" y="0"/>
              <a:ext cx="1624265" cy="550618"/>
            </a:xfrm>
            <a:custGeom>
              <a:avLst/>
              <a:gdLst/>
              <a:ahLst/>
              <a:cxnLst/>
              <a:rect r="r" b="b" t="t" l="l"/>
              <a:pathLst>
                <a:path h="550618" w="1624265">
                  <a:moveTo>
                    <a:pt x="1560765" y="74930"/>
                  </a:moveTo>
                  <a:cubicBezTo>
                    <a:pt x="1532825" y="30480"/>
                    <a:pt x="1483295" y="0"/>
                    <a:pt x="1426145" y="0"/>
                  </a:cubicBezTo>
                  <a:lnTo>
                    <a:pt x="158750" y="0"/>
                  </a:lnTo>
                  <a:cubicBezTo>
                    <a:pt x="71120" y="0"/>
                    <a:pt x="0" y="71120"/>
                    <a:pt x="0" y="158750"/>
                  </a:cubicBezTo>
                  <a:lnTo>
                    <a:pt x="0" y="348688"/>
                  </a:lnTo>
                  <a:cubicBezTo>
                    <a:pt x="0" y="400758"/>
                    <a:pt x="25400" y="446478"/>
                    <a:pt x="63500" y="475688"/>
                  </a:cubicBezTo>
                  <a:cubicBezTo>
                    <a:pt x="91440" y="520138"/>
                    <a:pt x="140970" y="550618"/>
                    <a:pt x="197745" y="550618"/>
                  </a:cubicBezTo>
                  <a:lnTo>
                    <a:pt x="1465515" y="550618"/>
                  </a:lnTo>
                  <a:cubicBezTo>
                    <a:pt x="1553145" y="550618"/>
                    <a:pt x="1624265" y="479498"/>
                    <a:pt x="1624265" y="391868"/>
                  </a:cubicBezTo>
                  <a:lnTo>
                    <a:pt x="1624265" y="201930"/>
                  </a:lnTo>
                  <a:cubicBezTo>
                    <a:pt x="1624265" y="149860"/>
                    <a:pt x="1598865" y="104140"/>
                    <a:pt x="1560765" y="74930"/>
                  </a:cubicBezTo>
                  <a:close/>
                  <a:moveTo>
                    <a:pt x="12700" y="348688"/>
                  </a:moveTo>
                  <a:lnTo>
                    <a:pt x="12700" y="158750"/>
                  </a:lnTo>
                  <a:cubicBezTo>
                    <a:pt x="12700" y="78740"/>
                    <a:pt x="78740" y="12700"/>
                    <a:pt x="158750" y="12700"/>
                  </a:cubicBezTo>
                  <a:lnTo>
                    <a:pt x="1426145" y="12700"/>
                  </a:lnTo>
                  <a:cubicBezTo>
                    <a:pt x="1506155" y="12700"/>
                    <a:pt x="1572195" y="78740"/>
                    <a:pt x="1572195" y="158750"/>
                  </a:cubicBezTo>
                  <a:lnTo>
                    <a:pt x="1572195" y="348688"/>
                  </a:lnTo>
                  <a:cubicBezTo>
                    <a:pt x="1572195" y="428698"/>
                    <a:pt x="1506155" y="494738"/>
                    <a:pt x="1426145" y="494738"/>
                  </a:cubicBezTo>
                  <a:lnTo>
                    <a:pt x="158750" y="494738"/>
                  </a:lnTo>
                  <a:cubicBezTo>
                    <a:pt x="78740" y="494738"/>
                    <a:pt x="12700" y="429968"/>
                    <a:pt x="12700" y="348688"/>
                  </a:cubicBezTo>
                  <a:close/>
                  <a:moveTo>
                    <a:pt x="1612835" y="391868"/>
                  </a:moveTo>
                  <a:cubicBezTo>
                    <a:pt x="1612835" y="471878"/>
                    <a:pt x="1545525" y="537918"/>
                    <a:pt x="1465515" y="537918"/>
                  </a:cubicBezTo>
                  <a:lnTo>
                    <a:pt x="197745" y="537918"/>
                  </a:lnTo>
                  <a:cubicBezTo>
                    <a:pt x="157480" y="537918"/>
                    <a:pt x="120650" y="521408"/>
                    <a:pt x="93980" y="493468"/>
                  </a:cubicBezTo>
                  <a:cubicBezTo>
                    <a:pt x="114300" y="502358"/>
                    <a:pt x="135890" y="507438"/>
                    <a:pt x="160020" y="507438"/>
                  </a:cubicBezTo>
                  <a:lnTo>
                    <a:pt x="1427415" y="507438"/>
                  </a:lnTo>
                  <a:cubicBezTo>
                    <a:pt x="1515045" y="507438"/>
                    <a:pt x="1586165" y="436318"/>
                    <a:pt x="1586165" y="348688"/>
                  </a:cubicBezTo>
                  <a:lnTo>
                    <a:pt x="1586165" y="158750"/>
                  </a:lnTo>
                  <a:cubicBezTo>
                    <a:pt x="1586165" y="140970"/>
                    <a:pt x="1582355" y="123190"/>
                    <a:pt x="1577275" y="106680"/>
                  </a:cubicBezTo>
                  <a:cubicBezTo>
                    <a:pt x="1598865" y="132080"/>
                    <a:pt x="1612835" y="165100"/>
                    <a:pt x="1612835" y="201930"/>
                  </a:cubicBezTo>
                  <a:lnTo>
                    <a:pt x="1612835" y="391868"/>
                  </a:lnTo>
                  <a:close/>
                </a:path>
              </a:pathLst>
            </a:custGeom>
            <a:solidFill>
              <a:srgbClr val="191919"/>
            </a:solidFill>
          </p:spPr>
        </p:sp>
      </p:grpSp>
      <p:grpSp>
        <p:nvGrpSpPr>
          <p:cNvPr name="Group 25" id="25"/>
          <p:cNvGrpSpPr/>
          <p:nvPr/>
        </p:nvGrpSpPr>
        <p:grpSpPr>
          <a:xfrm rot="0">
            <a:off x="1936992" y="2611379"/>
            <a:ext cx="3173249" cy="1075716"/>
            <a:chOff x="0" y="0"/>
            <a:chExt cx="1624265" cy="550618"/>
          </a:xfrm>
        </p:grpSpPr>
        <p:sp>
          <p:nvSpPr>
            <p:cNvPr name="Freeform 26" id="26"/>
            <p:cNvSpPr/>
            <p:nvPr/>
          </p:nvSpPr>
          <p:spPr>
            <a:xfrm flipH="false" flipV="false" rot="0">
              <a:off x="92710" y="106680"/>
              <a:ext cx="1520125" cy="431238"/>
            </a:xfrm>
            <a:custGeom>
              <a:avLst/>
              <a:gdLst/>
              <a:ahLst/>
              <a:cxnLst/>
              <a:rect r="r" b="b" t="t" l="l"/>
              <a:pathLst>
                <a:path h="431238" w="1520125">
                  <a:moveTo>
                    <a:pt x="1493455" y="242008"/>
                  </a:moveTo>
                  <a:cubicBezTo>
                    <a:pt x="1493455" y="329638"/>
                    <a:pt x="1417255" y="400758"/>
                    <a:pt x="1335975" y="400758"/>
                  </a:cubicBezTo>
                  <a:lnTo>
                    <a:pt x="66040" y="400758"/>
                  </a:lnTo>
                  <a:cubicBezTo>
                    <a:pt x="43180" y="400758"/>
                    <a:pt x="20320" y="395678"/>
                    <a:pt x="0" y="386788"/>
                  </a:cubicBezTo>
                  <a:cubicBezTo>
                    <a:pt x="26670" y="414728"/>
                    <a:pt x="63500" y="431238"/>
                    <a:pt x="103816" y="431238"/>
                  </a:cubicBezTo>
                  <a:lnTo>
                    <a:pt x="1374075" y="431238"/>
                  </a:lnTo>
                  <a:cubicBezTo>
                    <a:pt x="1454085" y="431238"/>
                    <a:pt x="1520125" y="365198"/>
                    <a:pt x="1520125" y="285188"/>
                  </a:cubicBezTo>
                  <a:lnTo>
                    <a:pt x="1520125" y="95250"/>
                  </a:lnTo>
                  <a:cubicBezTo>
                    <a:pt x="1520125" y="58420"/>
                    <a:pt x="1506155" y="25400"/>
                    <a:pt x="1484565" y="0"/>
                  </a:cubicBezTo>
                  <a:cubicBezTo>
                    <a:pt x="1490915" y="16510"/>
                    <a:pt x="1493455" y="34290"/>
                    <a:pt x="1493455" y="52070"/>
                  </a:cubicBezTo>
                  <a:lnTo>
                    <a:pt x="1493455" y="242008"/>
                  </a:lnTo>
                  <a:close/>
                </a:path>
              </a:pathLst>
            </a:custGeom>
            <a:solidFill>
              <a:srgbClr val="191919"/>
            </a:solidFill>
          </p:spPr>
        </p:sp>
        <p:sp>
          <p:nvSpPr>
            <p:cNvPr name="Freeform 27" id="27"/>
            <p:cNvSpPr/>
            <p:nvPr/>
          </p:nvSpPr>
          <p:spPr>
            <a:xfrm flipH="false" flipV="false" rot="0">
              <a:off x="12700" y="12700"/>
              <a:ext cx="1559495" cy="482038"/>
            </a:xfrm>
            <a:custGeom>
              <a:avLst/>
              <a:gdLst/>
              <a:ahLst/>
              <a:cxnLst/>
              <a:rect r="r" b="b" t="t" l="l"/>
              <a:pathLst>
                <a:path h="482038" w="1559495">
                  <a:moveTo>
                    <a:pt x="146050" y="482038"/>
                  </a:moveTo>
                  <a:lnTo>
                    <a:pt x="1413445" y="482038"/>
                  </a:lnTo>
                  <a:cubicBezTo>
                    <a:pt x="1493455" y="482038"/>
                    <a:pt x="1559495" y="415998"/>
                    <a:pt x="1559495" y="335988"/>
                  </a:cubicBezTo>
                  <a:lnTo>
                    <a:pt x="1559495" y="146050"/>
                  </a:lnTo>
                  <a:cubicBezTo>
                    <a:pt x="1559495" y="66040"/>
                    <a:pt x="1493455" y="0"/>
                    <a:pt x="1413445" y="0"/>
                  </a:cubicBezTo>
                  <a:lnTo>
                    <a:pt x="146050" y="0"/>
                  </a:lnTo>
                  <a:cubicBezTo>
                    <a:pt x="66040" y="0"/>
                    <a:pt x="0" y="66040"/>
                    <a:pt x="0" y="146050"/>
                  </a:cubicBezTo>
                  <a:lnTo>
                    <a:pt x="0" y="335988"/>
                  </a:lnTo>
                  <a:cubicBezTo>
                    <a:pt x="0" y="417268"/>
                    <a:pt x="66040" y="482038"/>
                    <a:pt x="146050" y="482038"/>
                  </a:cubicBezTo>
                  <a:close/>
                </a:path>
              </a:pathLst>
            </a:custGeom>
            <a:solidFill>
              <a:srgbClr val="5CE1E6"/>
            </a:solidFill>
          </p:spPr>
        </p:sp>
        <p:sp>
          <p:nvSpPr>
            <p:cNvPr name="Freeform 28" id="28"/>
            <p:cNvSpPr/>
            <p:nvPr/>
          </p:nvSpPr>
          <p:spPr>
            <a:xfrm flipH="false" flipV="false" rot="0">
              <a:off x="0" y="0"/>
              <a:ext cx="1624265" cy="550618"/>
            </a:xfrm>
            <a:custGeom>
              <a:avLst/>
              <a:gdLst/>
              <a:ahLst/>
              <a:cxnLst/>
              <a:rect r="r" b="b" t="t" l="l"/>
              <a:pathLst>
                <a:path h="550618" w="1624265">
                  <a:moveTo>
                    <a:pt x="1560765" y="74930"/>
                  </a:moveTo>
                  <a:cubicBezTo>
                    <a:pt x="1532825" y="30480"/>
                    <a:pt x="1483295" y="0"/>
                    <a:pt x="1426145" y="0"/>
                  </a:cubicBezTo>
                  <a:lnTo>
                    <a:pt x="158750" y="0"/>
                  </a:lnTo>
                  <a:cubicBezTo>
                    <a:pt x="71120" y="0"/>
                    <a:pt x="0" y="71120"/>
                    <a:pt x="0" y="158750"/>
                  </a:cubicBezTo>
                  <a:lnTo>
                    <a:pt x="0" y="348688"/>
                  </a:lnTo>
                  <a:cubicBezTo>
                    <a:pt x="0" y="400758"/>
                    <a:pt x="25400" y="446478"/>
                    <a:pt x="63500" y="475688"/>
                  </a:cubicBezTo>
                  <a:cubicBezTo>
                    <a:pt x="91440" y="520138"/>
                    <a:pt x="140970" y="550618"/>
                    <a:pt x="197745" y="550618"/>
                  </a:cubicBezTo>
                  <a:lnTo>
                    <a:pt x="1465515" y="550618"/>
                  </a:lnTo>
                  <a:cubicBezTo>
                    <a:pt x="1553145" y="550618"/>
                    <a:pt x="1624265" y="479498"/>
                    <a:pt x="1624265" y="391868"/>
                  </a:cubicBezTo>
                  <a:lnTo>
                    <a:pt x="1624265" y="201930"/>
                  </a:lnTo>
                  <a:cubicBezTo>
                    <a:pt x="1624265" y="149860"/>
                    <a:pt x="1598865" y="104140"/>
                    <a:pt x="1560765" y="74930"/>
                  </a:cubicBezTo>
                  <a:close/>
                  <a:moveTo>
                    <a:pt x="12700" y="348688"/>
                  </a:moveTo>
                  <a:lnTo>
                    <a:pt x="12700" y="158750"/>
                  </a:lnTo>
                  <a:cubicBezTo>
                    <a:pt x="12700" y="78740"/>
                    <a:pt x="78740" y="12700"/>
                    <a:pt x="158750" y="12700"/>
                  </a:cubicBezTo>
                  <a:lnTo>
                    <a:pt x="1426145" y="12700"/>
                  </a:lnTo>
                  <a:cubicBezTo>
                    <a:pt x="1506155" y="12700"/>
                    <a:pt x="1572195" y="78740"/>
                    <a:pt x="1572195" y="158750"/>
                  </a:cubicBezTo>
                  <a:lnTo>
                    <a:pt x="1572195" y="348688"/>
                  </a:lnTo>
                  <a:cubicBezTo>
                    <a:pt x="1572195" y="428698"/>
                    <a:pt x="1506155" y="494738"/>
                    <a:pt x="1426145" y="494738"/>
                  </a:cubicBezTo>
                  <a:lnTo>
                    <a:pt x="158750" y="494738"/>
                  </a:lnTo>
                  <a:cubicBezTo>
                    <a:pt x="78740" y="494738"/>
                    <a:pt x="12700" y="429968"/>
                    <a:pt x="12700" y="348688"/>
                  </a:cubicBezTo>
                  <a:close/>
                  <a:moveTo>
                    <a:pt x="1612835" y="391868"/>
                  </a:moveTo>
                  <a:cubicBezTo>
                    <a:pt x="1612835" y="471878"/>
                    <a:pt x="1545525" y="537918"/>
                    <a:pt x="1465515" y="537918"/>
                  </a:cubicBezTo>
                  <a:lnTo>
                    <a:pt x="197745" y="537918"/>
                  </a:lnTo>
                  <a:cubicBezTo>
                    <a:pt x="157480" y="537918"/>
                    <a:pt x="120650" y="521408"/>
                    <a:pt x="93980" y="493468"/>
                  </a:cubicBezTo>
                  <a:cubicBezTo>
                    <a:pt x="114300" y="502358"/>
                    <a:pt x="135890" y="507438"/>
                    <a:pt x="160020" y="507438"/>
                  </a:cubicBezTo>
                  <a:lnTo>
                    <a:pt x="1427415" y="507438"/>
                  </a:lnTo>
                  <a:cubicBezTo>
                    <a:pt x="1515045" y="507438"/>
                    <a:pt x="1586165" y="436318"/>
                    <a:pt x="1586165" y="348688"/>
                  </a:cubicBezTo>
                  <a:lnTo>
                    <a:pt x="1586165" y="158750"/>
                  </a:lnTo>
                  <a:cubicBezTo>
                    <a:pt x="1586165" y="140970"/>
                    <a:pt x="1582355" y="123190"/>
                    <a:pt x="1577275" y="106680"/>
                  </a:cubicBezTo>
                  <a:cubicBezTo>
                    <a:pt x="1598865" y="132080"/>
                    <a:pt x="1612835" y="165100"/>
                    <a:pt x="1612835" y="201930"/>
                  </a:cubicBezTo>
                  <a:lnTo>
                    <a:pt x="1612835" y="391868"/>
                  </a:lnTo>
                  <a:close/>
                </a:path>
              </a:pathLst>
            </a:custGeom>
            <a:solidFill>
              <a:srgbClr val="191919"/>
            </a:solidFill>
          </p:spPr>
        </p:sp>
      </p:grpSp>
      <p:sp>
        <p:nvSpPr>
          <p:cNvPr name="TextBox 29" id="29"/>
          <p:cNvSpPr txBox="true"/>
          <p:nvPr/>
        </p:nvSpPr>
        <p:spPr>
          <a:xfrm rot="0">
            <a:off x="5035323" y="1046204"/>
            <a:ext cx="8503340" cy="622199"/>
          </a:xfrm>
          <a:prstGeom prst="rect">
            <a:avLst/>
          </a:prstGeom>
        </p:spPr>
        <p:txBody>
          <a:bodyPr anchor="t" rtlCol="false" tIns="0" lIns="0" bIns="0" rIns="0">
            <a:spAutoFit/>
          </a:bodyPr>
          <a:lstStyle/>
          <a:p>
            <a:pPr algn="ctr">
              <a:lnSpc>
                <a:spcPts val="4399"/>
              </a:lnSpc>
            </a:pPr>
            <a:r>
              <a:rPr lang="en-US" sz="5499">
                <a:solidFill>
                  <a:srgbClr val="191919"/>
                </a:solidFill>
                <a:latin typeface="Bernoru"/>
              </a:rPr>
              <a:t>INTRODUCTION</a:t>
            </a:r>
          </a:p>
        </p:txBody>
      </p:sp>
      <p:sp>
        <p:nvSpPr>
          <p:cNvPr name="TextBox 30" id="30"/>
          <p:cNvSpPr txBox="true"/>
          <p:nvPr/>
        </p:nvSpPr>
        <p:spPr>
          <a:xfrm rot="0">
            <a:off x="7919559" y="2949736"/>
            <a:ext cx="2451440"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PROCESS</a:t>
            </a:r>
          </a:p>
        </p:txBody>
      </p:sp>
      <p:sp>
        <p:nvSpPr>
          <p:cNvPr name="TextBox 31" id="31"/>
          <p:cNvSpPr txBox="true"/>
          <p:nvPr/>
        </p:nvSpPr>
        <p:spPr>
          <a:xfrm rot="0">
            <a:off x="7782094" y="8682711"/>
            <a:ext cx="2726370"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FEEDBACK</a:t>
            </a:r>
          </a:p>
        </p:txBody>
      </p:sp>
      <p:sp>
        <p:nvSpPr>
          <p:cNvPr name="TextBox 32" id="32"/>
          <p:cNvSpPr txBox="true"/>
          <p:nvPr/>
        </p:nvSpPr>
        <p:spPr>
          <a:xfrm rot="0">
            <a:off x="13538663" y="2949736"/>
            <a:ext cx="2451440" cy="354208"/>
          </a:xfrm>
          <a:prstGeom prst="rect">
            <a:avLst/>
          </a:prstGeom>
        </p:spPr>
        <p:txBody>
          <a:bodyPr anchor="t" rtlCol="false" tIns="0" lIns="0" bIns="0" rIns="0">
            <a:spAutoFit/>
          </a:bodyPr>
          <a:lstStyle/>
          <a:p>
            <a:pPr algn="ctr">
              <a:lnSpc>
                <a:spcPts val="2696"/>
              </a:lnSpc>
            </a:pPr>
            <a:r>
              <a:rPr lang="en-US" sz="2696">
                <a:solidFill>
                  <a:srgbClr val="FFFFFF"/>
                </a:solidFill>
                <a:latin typeface="Bernoru"/>
              </a:rPr>
              <a:t>OUTPUT</a:t>
            </a:r>
          </a:p>
        </p:txBody>
      </p:sp>
      <p:sp>
        <p:nvSpPr>
          <p:cNvPr name="TextBox 33" id="33"/>
          <p:cNvSpPr txBox="true"/>
          <p:nvPr/>
        </p:nvSpPr>
        <p:spPr>
          <a:xfrm rot="0">
            <a:off x="2297897" y="2949736"/>
            <a:ext cx="2451440" cy="354208"/>
          </a:xfrm>
          <a:prstGeom prst="rect">
            <a:avLst/>
          </a:prstGeom>
        </p:spPr>
        <p:txBody>
          <a:bodyPr anchor="t" rtlCol="false" tIns="0" lIns="0" bIns="0" rIns="0">
            <a:spAutoFit/>
          </a:bodyPr>
          <a:lstStyle/>
          <a:p>
            <a:pPr algn="ctr">
              <a:lnSpc>
                <a:spcPts val="2696"/>
              </a:lnSpc>
            </a:pPr>
            <a:r>
              <a:rPr lang="en-US" sz="2696">
                <a:solidFill>
                  <a:srgbClr val="191919"/>
                </a:solidFill>
                <a:latin typeface="Bernoru"/>
              </a:rPr>
              <a:t>INPUT</a:t>
            </a:r>
          </a:p>
        </p:txBody>
      </p:sp>
      <p:sp>
        <p:nvSpPr>
          <p:cNvPr name="TextBox 34" id="34"/>
          <p:cNvSpPr txBox="true"/>
          <p:nvPr/>
        </p:nvSpPr>
        <p:spPr>
          <a:xfrm rot="0">
            <a:off x="12829977" y="4208723"/>
            <a:ext cx="3868812" cy="3131051"/>
          </a:xfrm>
          <a:prstGeom prst="rect">
            <a:avLst/>
          </a:prstGeom>
        </p:spPr>
        <p:txBody>
          <a:bodyPr anchor="t" rtlCol="false" tIns="0" lIns="0" bIns="0" rIns="0">
            <a:spAutoFit/>
          </a:bodyPr>
          <a:lstStyle/>
          <a:p>
            <a:pPr>
              <a:lnSpc>
                <a:spcPts val="3120"/>
              </a:lnSpc>
            </a:pPr>
            <a:r>
              <a:rPr lang="en-US" sz="2400">
                <a:solidFill>
                  <a:srgbClr val="191919"/>
                </a:solidFill>
                <a:latin typeface="Droid Serif"/>
              </a:rPr>
              <a:t>Lorem ipsum dolor sit amet, consectetur adipiscing elit. Nullam ut elementum erat. Proin eu dolor efficitur, bibendum dolor nec, dictum orci. Nam at interdum ex. Vestibulum id nunc eros.</a:t>
            </a:r>
          </a:p>
        </p:txBody>
      </p:sp>
      <p:sp>
        <p:nvSpPr>
          <p:cNvPr name="TextBox 35" id="35"/>
          <p:cNvSpPr txBox="true"/>
          <p:nvPr/>
        </p:nvSpPr>
        <p:spPr>
          <a:xfrm rot="0">
            <a:off x="7210874" y="4208723"/>
            <a:ext cx="3868812" cy="3131051"/>
          </a:xfrm>
          <a:prstGeom prst="rect">
            <a:avLst/>
          </a:prstGeom>
        </p:spPr>
        <p:txBody>
          <a:bodyPr anchor="t" rtlCol="false" tIns="0" lIns="0" bIns="0" rIns="0">
            <a:spAutoFit/>
          </a:bodyPr>
          <a:lstStyle/>
          <a:p>
            <a:pPr>
              <a:lnSpc>
                <a:spcPts val="3120"/>
              </a:lnSpc>
            </a:pPr>
            <a:r>
              <a:rPr lang="en-US" sz="2400">
                <a:solidFill>
                  <a:srgbClr val="191919"/>
                </a:solidFill>
                <a:latin typeface="Droid Serif"/>
              </a:rPr>
              <a:t>Lorem ipsum dolor sit amet, consectetur adipiscing elit. Nullam ut elementum erat. Proin eu dolor efficitur, bibendum dolor nec, dictum orci. Nam at interdum ex. Vestibulum id nunc eros.</a:t>
            </a:r>
          </a:p>
        </p:txBody>
      </p:sp>
      <p:sp>
        <p:nvSpPr>
          <p:cNvPr name="TextBox 36" id="36"/>
          <p:cNvSpPr txBox="true"/>
          <p:nvPr/>
        </p:nvSpPr>
        <p:spPr>
          <a:xfrm rot="0">
            <a:off x="1589211" y="4208723"/>
            <a:ext cx="3868812" cy="3131051"/>
          </a:xfrm>
          <a:prstGeom prst="rect">
            <a:avLst/>
          </a:prstGeom>
        </p:spPr>
        <p:txBody>
          <a:bodyPr anchor="t" rtlCol="false" tIns="0" lIns="0" bIns="0" rIns="0">
            <a:spAutoFit/>
          </a:bodyPr>
          <a:lstStyle/>
          <a:p>
            <a:pPr>
              <a:lnSpc>
                <a:spcPts val="3120"/>
              </a:lnSpc>
            </a:pPr>
            <a:r>
              <a:rPr lang="en-US" sz="2400">
                <a:solidFill>
                  <a:srgbClr val="191919"/>
                </a:solidFill>
                <a:latin typeface="Droid Serif"/>
              </a:rPr>
              <a:t>Lorem ipsum dolor sit amet, consectetur adipiscing elit. Nullam ut elementum erat. Proin eu dolor efficitur, bibendum dolor nec, dictum orci. Nam at interdum ex. Vestibulum id nunc eros.</a:t>
            </a:r>
          </a:p>
        </p:txBody>
      </p:sp>
      <p:sp>
        <p:nvSpPr>
          <p:cNvPr name="AutoShape 37" id="37"/>
          <p:cNvSpPr/>
          <p:nvPr/>
        </p:nvSpPr>
        <p:spPr>
          <a:xfrm rot="0">
            <a:off x="11413340" y="8839350"/>
            <a:ext cx="3351044" cy="0"/>
          </a:xfrm>
          <a:prstGeom prst="line">
            <a:avLst/>
          </a:prstGeom>
          <a:ln cap="rnd" w="38100">
            <a:solidFill>
              <a:srgbClr val="000000"/>
            </a:solidFill>
            <a:prstDash val="solid"/>
            <a:headEnd type="triangle" len="med" w="lg"/>
            <a:tailEnd type="none" len="sm" w="sm"/>
          </a:ln>
        </p:spPr>
      </p:sp>
      <p:sp>
        <p:nvSpPr>
          <p:cNvPr name="AutoShape 38" id="38"/>
          <p:cNvSpPr/>
          <p:nvPr/>
        </p:nvSpPr>
        <p:spPr>
          <a:xfrm rot="0">
            <a:off x="3299319" y="8839350"/>
            <a:ext cx="3351044" cy="0"/>
          </a:xfrm>
          <a:prstGeom prst="line">
            <a:avLst/>
          </a:prstGeom>
          <a:ln cap="rnd" w="38100">
            <a:solidFill>
              <a:srgbClr val="000000"/>
            </a:solidFill>
            <a:prstDash val="solid"/>
            <a:headEnd type="none" len="sm" w="sm"/>
            <a:tailEnd type="none" len="sm" w="sm"/>
          </a:ln>
        </p:spPr>
      </p:sp>
      <p:sp>
        <p:nvSpPr>
          <p:cNvPr name="AutoShape 39" id="39"/>
          <p:cNvSpPr/>
          <p:nvPr/>
        </p:nvSpPr>
        <p:spPr>
          <a:xfrm rot="5400000">
            <a:off x="14522750" y="8631054"/>
            <a:ext cx="445167" cy="0"/>
          </a:xfrm>
          <a:prstGeom prst="line">
            <a:avLst/>
          </a:prstGeom>
          <a:ln cap="rnd" w="38100">
            <a:solidFill>
              <a:srgbClr val="000000"/>
            </a:solidFill>
            <a:prstDash val="solid"/>
            <a:headEnd type="none" len="sm" w="sm"/>
            <a:tailEnd type="none" len="sm" w="sm"/>
          </a:ln>
        </p:spPr>
      </p:sp>
      <p:sp>
        <p:nvSpPr>
          <p:cNvPr name="AutoShape 40" id="40"/>
          <p:cNvSpPr/>
          <p:nvPr/>
        </p:nvSpPr>
        <p:spPr>
          <a:xfrm rot="5400000">
            <a:off x="3095786" y="8631054"/>
            <a:ext cx="445167" cy="0"/>
          </a:xfrm>
          <a:prstGeom prst="line">
            <a:avLst/>
          </a:prstGeom>
          <a:ln cap="rnd" w="38100">
            <a:solidFill>
              <a:srgbClr val="000000"/>
            </a:solidFill>
            <a:prstDash val="solid"/>
            <a:headEnd type="triangle" len="med" w="lg"/>
            <a:tailEnd type="none" len="sm" w="sm"/>
          </a:ln>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1021054">
            <a:off x="6532932" y="6656275"/>
            <a:ext cx="4642664" cy="5456122"/>
          </a:xfrm>
          <a:custGeom>
            <a:avLst/>
            <a:gdLst/>
            <a:ahLst/>
            <a:cxnLst/>
            <a:rect r="r" b="b" t="t" l="l"/>
            <a:pathLst>
              <a:path h="5456122" w="4642664">
                <a:moveTo>
                  <a:pt x="0" y="0"/>
                </a:moveTo>
                <a:lnTo>
                  <a:pt x="4642664" y="0"/>
                </a:lnTo>
                <a:lnTo>
                  <a:pt x="4642664" y="5456122"/>
                </a:lnTo>
                <a:lnTo>
                  <a:pt x="0" y="545612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2700000">
            <a:off x="-1898331" y="-1694477"/>
            <a:ext cx="6096625" cy="4511502"/>
          </a:xfrm>
          <a:custGeom>
            <a:avLst/>
            <a:gdLst/>
            <a:ahLst/>
            <a:cxnLst/>
            <a:rect r="r" b="b" t="t" l="l"/>
            <a:pathLst>
              <a:path h="4511502" w="6096625">
                <a:moveTo>
                  <a:pt x="0" y="0"/>
                </a:moveTo>
                <a:lnTo>
                  <a:pt x="6096625" y="0"/>
                </a:lnTo>
                <a:lnTo>
                  <a:pt x="6096625" y="4511503"/>
                </a:lnTo>
                <a:lnTo>
                  <a:pt x="0" y="451150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5765069" y="-699194"/>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5" id="5"/>
          <p:cNvGrpSpPr/>
          <p:nvPr/>
        </p:nvGrpSpPr>
        <p:grpSpPr>
          <a:xfrm rot="0">
            <a:off x="9144000" y="2052358"/>
            <a:ext cx="8004959" cy="6965604"/>
            <a:chOff x="0" y="0"/>
            <a:chExt cx="12029114" cy="10467266"/>
          </a:xfrm>
        </p:grpSpPr>
        <p:sp>
          <p:nvSpPr>
            <p:cNvPr name="Freeform 6" id="6"/>
            <p:cNvSpPr/>
            <p:nvPr/>
          </p:nvSpPr>
          <p:spPr>
            <a:xfrm flipH="false" flipV="false" rot="0">
              <a:off x="31750" y="31750"/>
              <a:ext cx="11965614" cy="10403767"/>
            </a:xfrm>
            <a:custGeom>
              <a:avLst/>
              <a:gdLst/>
              <a:ahLst/>
              <a:cxnLst/>
              <a:rect r="r" b="b" t="t" l="l"/>
              <a:pathLst>
                <a:path h="10403767" w="11965614">
                  <a:moveTo>
                    <a:pt x="11872904" y="10403767"/>
                  </a:moveTo>
                  <a:lnTo>
                    <a:pt x="92710" y="10403767"/>
                  </a:lnTo>
                  <a:cubicBezTo>
                    <a:pt x="41910" y="10403767"/>
                    <a:pt x="0" y="10361857"/>
                    <a:pt x="0" y="10311057"/>
                  </a:cubicBezTo>
                  <a:lnTo>
                    <a:pt x="0" y="92710"/>
                  </a:lnTo>
                  <a:cubicBezTo>
                    <a:pt x="0" y="41910"/>
                    <a:pt x="41910" y="0"/>
                    <a:pt x="92710" y="0"/>
                  </a:cubicBezTo>
                  <a:lnTo>
                    <a:pt x="11871634" y="0"/>
                  </a:lnTo>
                  <a:cubicBezTo>
                    <a:pt x="11922434" y="0"/>
                    <a:pt x="11964344" y="41910"/>
                    <a:pt x="11964344" y="92710"/>
                  </a:cubicBezTo>
                  <a:lnTo>
                    <a:pt x="11964344" y="10309786"/>
                  </a:lnTo>
                  <a:cubicBezTo>
                    <a:pt x="11965614" y="10361857"/>
                    <a:pt x="11923704" y="10403767"/>
                    <a:pt x="11872904" y="10403767"/>
                  </a:cubicBezTo>
                  <a:close/>
                </a:path>
              </a:pathLst>
            </a:custGeom>
            <a:solidFill>
              <a:srgbClr val="FFFFFF"/>
            </a:solidFill>
          </p:spPr>
        </p:sp>
        <p:sp>
          <p:nvSpPr>
            <p:cNvPr name="Freeform 7" id="7"/>
            <p:cNvSpPr/>
            <p:nvPr/>
          </p:nvSpPr>
          <p:spPr>
            <a:xfrm flipH="false" flipV="false" rot="0">
              <a:off x="0" y="0"/>
              <a:ext cx="12029114" cy="10467267"/>
            </a:xfrm>
            <a:custGeom>
              <a:avLst/>
              <a:gdLst/>
              <a:ahLst/>
              <a:cxnLst/>
              <a:rect r="r" b="b" t="t" l="l"/>
              <a:pathLst>
                <a:path h="10467267" w="12029114">
                  <a:moveTo>
                    <a:pt x="11904654" y="59690"/>
                  </a:moveTo>
                  <a:cubicBezTo>
                    <a:pt x="11940214" y="59690"/>
                    <a:pt x="11969424" y="88900"/>
                    <a:pt x="11969424" y="124460"/>
                  </a:cubicBezTo>
                  <a:lnTo>
                    <a:pt x="11969424" y="10342807"/>
                  </a:lnTo>
                  <a:cubicBezTo>
                    <a:pt x="11969424" y="10378367"/>
                    <a:pt x="11940214" y="10407576"/>
                    <a:pt x="11904654" y="10407576"/>
                  </a:cubicBezTo>
                  <a:lnTo>
                    <a:pt x="124460" y="10407576"/>
                  </a:lnTo>
                  <a:cubicBezTo>
                    <a:pt x="88900" y="10407576"/>
                    <a:pt x="59690" y="10378367"/>
                    <a:pt x="59690" y="10342807"/>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0342807"/>
                  </a:lnTo>
                  <a:cubicBezTo>
                    <a:pt x="0" y="10411386"/>
                    <a:pt x="55880" y="10467267"/>
                    <a:pt x="124460" y="10467267"/>
                  </a:cubicBezTo>
                  <a:lnTo>
                    <a:pt x="11904654" y="10467267"/>
                  </a:lnTo>
                  <a:cubicBezTo>
                    <a:pt x="11973234" y="10467267"/>
                    <a:pt x="12029114" y="10411386"/>
                    <a:pt x="12029114" y="10342807"/>
                  </a:cubicBezTo>
                  <a:lnTo>
                    <a:pt x="12029114" y="124460"/>
                  </a:lnTo>
                  <a:cubicBezTo>
                    <a:pt x="12029114" y="55880"/>
                    <a:pt x="11973234" y="0"/>
                    <a:pt x="11904654" y="0"/>
                  </a:cubicBezTo>
                  <a:close/>
                </a:path>
              </a:pathLst>
            </a:custGeom>
            <a:solidFill>
              <a:srgbClr val="191919"/>
            </a:solidFill>
          </p:spPr>
        </p:sp>
      </p:grpSp>
      <p:grpSp>
        <p:nvGrpSpPr>
          <p:cNvPr name="Group 8" id="8"/>
          <p:cNvGrpSpPr/>
          <p:nvPr/>
        </p:nvGrpSpPr>
        <p:grpSpPr>
          <a:xfrm rot="0">
            <a:off x="9144000" y="1269039"/>
            <a:ext cx="8004959" cy="1041805"/>
            <a:chOff x="0" y="0"/>
            <a:chExt cx="12029114" cy="1565529"/>
          </a:xfrm>
        </p:grpSpPr>
        <p:sp>
          <p:nvSpPr>
            <p:cNvPr name="Freeform 9" id="9"/>
            <p:cNvSpPr/>
            <p:nvPr/>
          </p:nvSpPr>
          <p:spPr>
            <a:xfrm flipH="false" flipV="false" rot="0">
              <a:off x="31750" y="31750"/>
              <a:ext cx="11965614" cy="1502029"/>
            </a:xfrm>
            <a:custGeom>
              <a:avLst/>
              <a:gdLst/>
              <a:ahLst/>
              <a:cxnLst/>
              <a:rect r="r" b="b" t="t" l="l"/>
              <a:pathLst>
                <a:path h="1502029" w="11965614">
                  <a:moveTo>
                    <a:pt x="11872904" y="1502029"/>
                  </a:moveTo>
                  <a:lnTo>
                    <a:pt x="92710" y="1502029"/>
                  </a:lnTo>
                  <a:cubicBezTo>
                    <a:pt x="41910" y="1502029"/>
                    <a:pt x="0" y="1460119"/>
                    <a:pt x="0" y="1409319"/>
                  </a:cubicBezTo>
                  <a:lnTo>
                    <a:pt x="0" y="92710"/>
                  </a:lnTo>
                  <a:cubicBezTo>
                    <a:pt x="0" y="41910"/>
                    <a:pt x="41910" y="0"/>
                    <a:pt x="92710" y="0"/>
                  </a:cubicBezTo>
                  <a:lnTo>
                    <a:pt x="11871634" y="0"/>
                  </a:lnTo>
                  <a:cubicBezTo>
                    <a:pt x="11922434" y="0"/>
                    <a:pt x="11964344" y="41910"/>
                    <a:pt x="11964344" y="92710"/>
                  </a:cubicBezTo>
                  <a:lnTo>
                    <a:pt x="11964344" y="1408049"/>
                  </a:lnTo>
                  <a:cubicBezTo>
                    <a:pt x="11965614" y="1460119"/>
                    <a:pt x="11923704" y="1502029"/>
                    <a:pt x="11872904" y="1502029"/>
                  </a:cubicBezTo>
                  <a:close/>
                </a:path>
              </a:pathLst>
            </a:custGeom>
            <a:solidFill>
              <a:srgbClr val="5CE1E6"/>
            </a:solidFill>
          </p:spPr>
        </p:sp>
        <p:sp>
          <p:nvSpPr>
            <p:cNvPr name="Freeform 10" id="10"/>
            <p:cNvSpPr/>
            <p:nvPr/>
          </p:nvSpPr>
          <p:spPr>
            <a:xfrm flipH="false" flipV="false" rot="0">
              <a:off x="0" y="0"/>
              <a:ext cx="12029114" cy="1565529"/>
            </a:xfrm>
            <a:custGeom>
              <a:avLst/>
              <a:gdLst/>
              <a:ahLst/>
              <a:cxnLst/>
              <a:rect r="r" b="b" t="t" l="l"/>
              <a:pathLst>
                <a:path h="1565529" w="12029114">
                  <a:moveTo>
                    <a:pt x="11904654" y="59690"/>
                  </a:moveTo>
                  <a:cubicBezTo>
                    <a:pt x="11940214" y="59690"/>
                    <a:pt x="11969424" y="88900"/>
                    <a:pt x="11969424" y="124460"/>
                  </a:cubicBezTo>
                  <a:lnTo>
                    <a:pt x="11969424" y="1441069"/>
                  </a:lnTo>
                  <a:cubicBezTo>
                    <a:pt x="11969424" y="1476629"/>
                    <a:pt x="11940214" y="1505839"/>
                    <a:pt x="11904654" y="1505839"/>
                  </a:cubicBezTo>
                  <a:lnTo>
                    <a:pt x="124460" y="1505839"/>
                  </a:lnTo>
                  <a:cubicBezTo>
                    <a:pt x="88900" y="1505839"/>
                    <a:pt x="59690" y="1476629"/>
                    <a:pt x="59690" y="1441069"/>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441069"/>
                  </a:lnTo>
                  <a:cubicBezTo>
                    <a:pt x="0" y="1509649"/>
                    <a:pt x="55880" y="1565529"/>
                    <a:pt x="124460" y="1565529"/>
                  </a:cubicBezTo>
                  <a:lnTo>
                    <a:pt x="11904654" y="1565529"/>
                  </a:lnTo>
                  <a:cubicBezTo>
                    <a:pt x="11973234" y="1565529"/>
                    <a:pt x="12029114" y="1509649"/>
                    <a:pt x="12029114" y="1441069"/>
                  </a:cubicBezTo>
                  <a:lnTo>
                    <a:pt x="12029114" y="124460"/>
                  </a:lnTo>
                  <a:cubicBezTo>
                    <a:pt x="12029114" y="55880"/>
                    <a:pt x="11973234" y="0"/>
                    <a:pt x="11904654" y="0"/>
                  </a:cubicBezTo>
                  <a:close/>
                </a:path>
              </a:pathLst>
            </a:custGeom>
            <a:solidFill>
              <a:srgbClr val="191919"/>
            </a:solidFill>
          </p:spPr>
        </p:sp>
      </p:grpSp>
      <p:sp>
        <p:nvSpPr>
          <p:cNvPr name="Freeform 11" id="11"/>
          <p:cNvSpPr/>
          <p:nvPr/>
        </p:nvSpPr>
        <p:spPr>
          <a:xfrm flipH="false" flipV="false" rot="0">
            <a:off x="9577283"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0249934"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10922585"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14" id="14"/>
          <p:cNvSpPr/>
          <p:nvPr/>
        </p:nvSpPr>
        <p:spPr>
          <a:xfrm flipH="false" flipV="false" rot="0">
            <a:off x="10063058" y="2461682"/>
            <a:ext cx="2433115" cy="2424267"/>
          </a:xfrm>
          <a:custGeom>
            <a:avLst/>
            <a:gdLst/>
            <a:ahLst/>
            <a:cxnLst/>
            <a:rect r="r" b="b" t="t" l="l"/>
            <a:pathLst>
              <a:path h="2424267" w="2433115">
                <a:moveTo>
                  <a:pt x="0" y="0"/>
                </a:moveTo>
                <a:lnTo>
                  <a:pt x="2433115" y="0"/>
                </a:lnTo>
                <a:lnTo>
                  <a:pt x="2433115" y="2424267"/>
                </a:lnTo>
                <a:lnTo>
                  <a:pt x="0" y="2424267"/>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5" id="15"/>
          <p:cNvSpPr/>
          <p:nvPr/>
        </p:nvSpPr>
        <p:spPr>
          <a:xfrm flipH="true" flipV="false" rot="2130250">
            <a:off x="1433178" y="2706863"/>
            <a:ext cx="5313927" cy="5660641"/>
          </a:xfrm>
          <a:custGeom>
            <a:avLst/>
            <a:gdLst/>
            <a:ahLst/>
            <a:cxnLst/>
            <a:rect r="r" b="b" t="t" l="l"/>
            <a:pathLst>
              <a:path h="5660641" w="5313927">
                <a:moveTo>
                  <a:pt x="5313927" y="0"/>
                </a:moveTo>
                <a:lnTo>
                  <a:pt x="0" y="0"/>
                </a:lnTo>
                <a:lnTo>
                  <a:pt x="0" y="5660641"/>
                </a:lnTo>
                <a:lnTo>
                  <a:pt x="5313927" y="5660641"/>
                </a:lnTo>
                <a:lnTo>
                  <a:pt x="5313927"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16" id="16"/>
          <p:cNvSpPr/>
          <p:nvPr/>
        </p:nvSpPr>
        <p:spPr>
          <a:xfrm flipH="true" flipV="false" rot="0">
            <a:off x="6541493" y="3831482"/>
            <a:ext cx="3035790" cy="704312"/>
          </a:xfrm>
          <a:custGeom>
            <a:avLst/>
            <a:gdLst/>
            <a:ahLst/>
            <a:cxnLst/>
            <a:rect r="r" b="b" t="t" l="l"/>
            <a:pathLst>
              <a:path h="704312" w="3035790">
                <a:moveTo>
                  <a:pt x="3035790" y="0"/>
                </a:moveTo>
                <a:lnTo>
                  <a:pt x="0" y="0"/>
                </a:lnTo>
                <a:lnTo>
                  <a:pt x="0" y="704312"/>
                </a:lnTo>
                <a:lnTo>
                  <a:pt x="3035790" y="704312"/>
                </a:lnTo>
                <a:lnTo>
                  <a:pt x="3035790" y="0"/>
                </a:lnTo>
                <a:close/>
              </a:path>
            </a:pathLst>
          </a:custGeom>
          <a:blipFill>
            <a:blip r:embed="rId18">
              <a:extLst>
                <a:ext uri="{96DAC541-7B7A-43D3-8B79-37D633B846F1}">
                  <asvg:svgBlip xmlns:asvg="http://schemas.microsoft.com/office/drawing/2016/SVG/main" r:embed="rId19"/>
                </a:ext>
              </a:extLst>
            </a:blip>
            <a:stretch>
              <a:fillRect l="-50896" t="0" r="0" b="0"/>
            </a:stretch>
          </a:blipFill>
        </p:spPr>
      </p:sp>
      <p:sp>
        <p:nvSpPr>
          <p:cNvPr name="TextBox 17" id="17"/>
          <p:cNvSpPr txBox="true"/>
          <p:nvPr/>
        </p:nvSpPr>
        <p:spPr>
          <a:xfrm rot="0">
            <a:off x="12876221" y="3615631"/>
            <a:ext cx="3907834" cy="631726"/>
          </a:xfrm>
          <a:prstGeom prst="rect">
            <a:avLst/>
          </a:prstGeom>
        </p:spPr>
        <p:txBody>
          <a:bodyPr anchor="t" rtlCol="false" tIns="0" lIns="0" bIns="0" rIns="0">
            <a:spAutoFit/>
          </a:bodyPr>
          <a:lstStyle/>
          <a:p>
            <a:pPr>
              <a:lnSpc>
                <a:spcPts val="4400"/>
              </a:lnSpc>
            </a:pPr>
            <a:r>
              <a:rPr lang="en-US" sz="5500">
                <a:solidFill>
                  <a:srgbClr val="191919"/>
                </a:solidFill>
                <a:latin typeface="Bernoru"/>
              </a:rPr>
              <a:t>MARKET</a:t>
            </a:r>
          </a:p>
        </p:txBody>
      </p:sp>
      <p:sp>
        <p:nvSpPr>
          <p:cNvPr name="TextBox 18" id="18"/>
          <p:cNvSpPr txBox="true"/>
          <p:nvPr/>
        </p:nvSpPr>
        <p:spPr>
          <a:xfrm rot="0">
            <a:off x="10326134" y="5314157"/>
            <a:ext cx="5784738" cy="2873258"/>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 Nam at interdum ex. Vestibulum id nunc eros. In condimentum magna ligula, eu semper magna porta vel.</a:t>
            </a:r>
          </a:p>
        </p:txBody>
      </p:sp>
      <p:sp>
        <p:nvSpPr>
          <p:cNvPr name="TextBox 19" id="19"/>
          <p:cNvSpPr txBox="true"/>
          <p:nvPr/>
        </p:nvSpPr>
        <p:spPr>
          <a:xfrm rot="0">
            <a:off x="2600712" y="6372372"/>
            <a:ext cx="2298964" cy="785403"/>
          </a:xfrm>
          <a:prstGeom prst="rect">
            <a:avLst/>
          </a:prstGeom>
        </p:spPr>
        <p:txBody>
          <a:bodyPr anchor="t" rtlCol="false" tIns="0" lIns="0" bIns="0" rIns="0">
            <a:spAutoFit/>
          </a:bodyPr>
          <a:lstStyle/>
          <a:p>
            <a:pPr algn="ctr">
              <a:lnSpc>
                <a:spcPts val="2799"/>
              </a:lnSpc>
            </a:pPr>
            <a:r>
              <a:rPr lang="en-US" sz="2799">
                <a:solidFill>
                  <a:srgbClr val="191919"/>
                </a:solidFill>
                <a:latin typeface="Gaegu Bold"/>
              </a:rPr>
              <a:t>Available</a:t>
            </a:r>
          </a:p>
          <a:p>
            <a:pPr algn="ctr">
              <a:lnSpc>
                <a:spcPts val="2799"/>
              </a:lnSpc>
            </a:pPr>
            <a:r>
              <a:rPr lang="en-US" sz="2799">
                <a:solidFill>
                  <a:srgbClr val="191919"/>
                </a:solidFill>
                <a:latin typeface="Gaegu Bold"/>
              </a:rPr>
              <a:t>Market</a:t>
            </a:r>
          </a:p>
        </p:txBody>
      </p:sp>
      <p:sp>
        <p:nvSpPr>
          <p:cNvPr name="TextBox 20" id="20"/>
          <p:cNvSpPr txBox="true"/>
          <p:nvPr/>
        </p:nvSpPr>
        <p:spPr>
          <a:xfrm rot="0">
            <a:off x="5386063" y="4717461"/>
            <a:ext cx="1650448" cy="785403"/>
          </a:xfrm>
          <a:prstGeom prst="rect">
            <a:avLst/>
          </a:prstGeom>
        </p:spPr>
        <p:txBody>
          <a:bodyPr anchor="t" rtlCol="false" tIns="0" lIns="0" bIns="0" rIns="0">
            <a:spAutoFit/>
          </a:bodyPr>
          <a:lstStyle/>
          <a:p>
            <a:pPr algn="ctr">
              <a:lnSpc>
                <a:spcPts val="2799"/>
              </a:lnSpc>
            </a:pPr>
            <a:r>
              <a:rPr lang="en-US" sz="2799">
                <a:solidFill>
                  <a:srgbClr val="191919"/>
                </a:solidFill>
                <a:latin typeface="Gaegu Bold"/>
              </a:rPr>
              <a:t>Target</a:t>
            </a:r>
          </a:p>
          <a:p>
            <a:pPr algn="ctr">
              <a:lnSpc>
                <a:spcPts val="2799"/>
              </a:lnSpc>
            </a:pPr>
            <a:r>
              <a:rPr lang="en-US" sz="2799">
                <a:solidFill>
                  <a:srgbClr val="191919"/>
                </a:solidFill>
                <a:latin typeface="Gaegu Bold"/>
              </a:rPr>
              <a:t>Market</a:t>
            </a:r>
          </a:p>
        </p:txBody>
      </p:sp>
      <p:sp>
        <p:nvSpPr>
          <p:cNvPr name="TextBox 21" id="21"/>
          <p:cNvSpPr txBox="true"/>
          <p:nvPr/>
        </p:nvSpPr>
        <p:spPr>
          <a:xfrm rot="0">
            <a:off x="3582378" y="3456210"/>
            <a:ext cx="2015238" cy="785403"/>
          </a:xfrm>
          <a:prstGeom prst="rect">
            <a:avLst/>
          </a:prstGeom>
        </p:spPr>
        <p:txBody>
          <a:bodyPr anchor="t" rtlCol="false" tIns="0" lIns="0" bIns="0" rIns="0">
            <a:spAutoFit/>
          </a:bodyPr>
          <a:lstStyle/>
          <a:p>
            <a:pPr algn="ctr">
              <a:lnSpc>
                <a:spcPts val="2799"/>
              </a:lnSpc>
            </a:pPr>
            <a:r>
              <a:rPr lang="en-US" sz="2799">
                <a:solidFill>
                  <a:srgbClr val="FFFFFF"/>
                </a:solidFill>
                <a:latin typeface="Gaegu Bold"/>
              </a:rPr>
              <a:t>Potential</a:t>
            </a:r>
          </a:p>
          <a:p>
            <a:pPr algn="ctr">
              <a:lnSpc>
                <a:spcPts val="2799"/>
              </a:lnSpc>
            </a:pPr>
            <a:r>
              <a:rPr lang="en-US" sz="2799">
                <a:solidFill>
                  <a:srgbClr val="FFFFFF"/>
                </a:solidFill>
                <a:latin typeface="Gaegu Bold"/>
              </a:rPr>
              <a:t>Market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true" flipV="true" rot="1474524">
            <a:off x="-2379959" y="-2492990"/>
            <a:ext cx="5062987" cy="5950092"/>
          </a:xfrm>
          <a:custGeom>
            <a:avLst/>
            <a:gdLst/>
            <a:ahLst/>
            <a:cxnLst/>
            <a:rect r="r" b="b" t="t" l="l"/>
            <a:pathLst>
              <a:path h="5950092" w="5062987">
                <a:moveTo>
                  <a:pt x="5062987" y="5950092"/>
                </a:moveTo>
                <a:lnTo>
                  <a:pt x="0" y="5950092"/>
                </a:lnTo>
                <a:lnTo>
                  <a:pt x="0" y="0"/>
                </a:lnTo>
                <a:lnTo>
                  <a:pt x="5062987" y="0"/>
                </a:lnTo>
                <a:lnTo>
                  <a:pt x="5062987" y="595009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6352680" y="6880353"/>
            <a:ext cx="5560541" cy="4114800"/>
          </a:xfrm>
          <a:custGeom>
            <a:avLst/>
            <a:gdLst/>
            <a:ahLst/>
            <a:cxnLst/>
            <a:rect r="r" b="b" t="t" l="l"/>
            <a:pathLst>
              <a:path h="4114800" w="5560541">
                <a:moveTo>
                  <a:pt x="5560540" y="4114800"/>
                </a:moveTo>
                <a:lnTo>
                  <a:pt x="0" y="4114800"/>
                </a:lnTo>
                <a:lnTo>
                  <a:pt x="0" y="0"/>
                </a:lnTo>
                <a:lnTo>
                  <a:pt x="5560540" y="0"/>
                </a:lnTo>
                <a:lnTo>
                  <a:pt x="5560540"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10202458" y="1402823"/>
            <a:ext cx="6415515" cy="1237845"/>
            <a:chOff x="0" y="0"/>
            <a:chExt cx="3283857" cy="633606"/>
          </a:xfrm>
        </p:grpSpPr>
        <p:sp>
          <p:nvSpPr>
            <p:cNvPr name="Freeform 5" id="5"/>
            <p:cNvSpPr/>
            <p:nvPr/>
          </p:nvSpPr>
          <p:spPr>
            <a:xfrm flipH="false" flipV="false" rot="0">
              <a:off x="92710" y="106680"/>
              <a:ext cx="3179717" cy="514226"/>
            </a:xfrm>
            <a:custGeom>
              <a:avLst/>
              <a:gdLst/>
              <a:ahLst/>
              <a:cxnLst/>
              <a:rect r="r" b="b" t="t" l="l"/>
              <a:pathLst>
                <a:path h="514226" w="3179717">
                  <a:moveTo>
                    <a:pt x="3153047" y="324996"/>
                  </a:moveTo>
                  <a:cubicBezTo>
                    <a:pt x="3153047" y="412626"/>
                    <a:pt x="3076847" y="483746"/>
                    <a:pt x="2995567" y="483746"/>
                  </a:cubicBezTo>
                  <a:lnTo>
                    <a:pt x="66040" y="483746"/>
                  </a:lnTo>
                  <a:cubicBezTo>
                    <a:pt x="43180" y="483746"/>
                    <a:pt x="20320" y="478666"/>
                    <a:pt x="0" y="469776"/>
                  </a:cubicBezTo>
                  <a:cubicBezTo>
                    <a:pt x="26670" y="497716"/>
                    <a:pt x="63500" y="514226"/>
                    <a:pt x="114393" y="514226"/>
                  </a:cubicBezTo>
                  <a:lnTo>
                    <a:pt x="3033667" y="514226"/>
                  </a:lnTo>
                  <a:cubicBezTo>
                    <a:pt x="3113677" y="514226"/>
                    <a:pt x="3179717" y="448186"/>
                    <a:pt x="3179717" y="368176"/>
                  </a:cubicBezTo>
                  <a:lnTo>
                    <a:pt x="3179717" y="95250"/>
                  </a:lnTo>
                  <a:cubicBezTo>
                    <a:pt x="3179717" y="58420"/>
                    <a:pt x="3165747" y="25400"/>
                    <a:pt x="3144157" y="0"/>
                  </a:cubicBezTo>
                  <a:cubicBezTo>
                    <a:pt x="3150507" y="16510"/>
                    <a:pt x="3153047" y="34290"/>
                    <a:pt x="3153047" y="52070"/>
                  </a:cubicBezTo>
                  <a:lnTo>
                    <a:pt x="3153047" y="324996"/>
                  </a:lnTo>
                  <a:close/>
                </a:path>
              </a:pathLst>
            </a:custGeom>
            <a:solidFill>
              <a:srgbClr val="191919"/>
            </a:solidFill>
          </p:spPr>
        </p:sp>
        <p:sp>
          <p:nvSpPr>
            <p:cNvPr name="Freeform 6" id="6"/>
            <p:cNvSpPr/>
            <p:nvPr/>
          </p:nvSpPr>
          <p:spPr>
            <a:xfrm flipH="false" flipV="false" rot="0">
              <a:off x="12700" y="12700"/>
              <a:ext cx="3219087" cy="565026"/>
            </a:xfrm>
            <a:custGeom>
              <a:avLst/>
              <a:gdLst/>
              <a:ahLst/>
              <a:cxnLst/>
              <a:rect r="r" b="b" t="t" l="l"/>
              <a:pathLst>
                <a:path h="565026" w="3219087">
                  <a:moveTo>
                    <a:pt x="146050" y="565026"/>
                  </a:moveTo>
                  <a:lnTo>
                    <a:pt x="3073037" y="565026"/>
                  </a:lnTo>
                  <a:cubicBezTo>
                    <a:pt x="3153047" y="565026"/>
                    <a:pt x="3219087" y="498986"/>
                    <a:pt x="3219087" y="418976"/>
                  </a:cubicBezTo>
                  <a:lnTo>
                    <a:pt x="3219087" y="146050"/>
                  </a:lnTo>
                  <a:cubicBezTo>
                    <a:pt x="3219087" y="66040"/>
                    <a:pt x="3153047" y="0"/>
                    <a:pt x="3073037" y="0"/>
                  </a:cubicBezTo>
                  <a:lnTo>
                    <a:pt x="146050" y="0"/>
                  </a:lnTo>
                  <a:cubicBezTo>
                    <a:pt x="66040" y="0"/>
                    <a:pt x="0" y="66040"/>
                    <a:pt x="0" y="146050"/>
                  </a:cubicBezTo>
                  <a:lnTo>
                    <a:pt x="0" y="418976"/>
                  </a:lnTo>
                  <a:cubicBezTo>
                    <a:pt x="0" y="500256"/>
                    <a:pt x="66040" y="565026"/>
                    <a:pt x="146050" y="565026"/>
                  </a:cubicBezTo>
                  <a:close/>
                </a:path>
              </a:pathLst>
            </a:custGeom>
            <a:solidFill>
              <a:srgbClr val="FFFAED"/>
            </a:solidFill>
          </p:spPr>
        </p:sp>
        <p:sp>
          <p:nvSpPr>
            <p:cNvPr name="Freeform 7" id="7"/>
            <p:cNvSpPr/>
            <p:nvPr/>
          </p:nvSpPr>
          <p:spPr>
            <a:xfrm flipH="false" flipV="false" rot="0">
              <a:off x="0" y="0"/>
              <a:ext cx="3283858" cy="633606"/>
            </a:xfrm>
            <a:custGeom>
              <a:avLst/>
              <a:gdLst/>
              <a:ahLst/>
              <a:cxnLst/>
              <a:rect r="r" b="b" t="t" l="l"/>
              <a:pathLst>
                <a:path h="633606" w="3283858">
                  <a:moveTo>
                    <a:pt x="3220358" y="74930"/>
                  </a:moveTo>
                  <a:cubicBezTo>
                    <a:pt x="3192418" y="30480"/>
                    <a:pt x="3142887" y="0"/>
                    <a:pt x="3085737" y="0"/>
                  </a:cubicBezTo>
                  <a:lnTo>
                    <a:pt x="158750" y="0"/>
                  </a:lnTo>
                  <a:cubicBezTo>
                    <a:pt x="71120" y="0"/>
                    <a:pt x="0" y="71120"/>
                    <a:pt x="0" y="158750"/>
                  </a:cubicBezTo>
                  <a:lnTo>
                    <a:pt x="0" y="431676"/>
                  </a:lnTo>
                  <a:cubicBezTo>
                    <a:pt x="0" y="483746"/>
                    <a:pt x="25400" y="529466"/>
                    <a:pt x="63500" y="558676"/>
                  </a:cubicBezTo>
                  <a:cubicBezTo>
                    <a:pt x="91440" y="603126"/>
                    <a:pt x="140970" y="633606"/>
                    <a:pt x="209973" y="633606"/>
                  </a:cubicBezTo>
                  <a:lnTo>
                    <a:pt x="3125108" y="633606"/>
                  </a:lnTo>
                  <a:cubicBezTo>
                    <a:pt x="3212737" y="633606"/>
                    <a:pt x="3283858" y="562486"/>
                    <a:pt x="3283858" y="474856"/>
                  </a:cubicBezTo>
                  <a:lnTo>
                    <a:pt x="3283858" y="201930"/>
                  </a:lnTo>
                  <a:cubicBezTo>
                    <a:pt x="3283857" y="149860"/>
                    <a:pt x="3258457" y="104140"/>
                    <a:pt x="3220358" y="74930"/>
                  </a:cubicBezTo>
                  <a:close/>
                  <a:moveTo>
                    <a:pt x="12700" y="431676"/>
                  </a:moveTo>
                  <a:lnTo>
                    <a:pt x="12700" y="158750"/>
                  </a:lnTo>
                  <a:cubicBezTo>
                    <a:pt x="12700" y="78740"/>
                    <a:pt x="78740" y="12700"/>
                    <a:pt x="158750" y="12700"/>
                  </a:cubicBezTo>
                  <a:lnTo>
                    <a:pt x="3085737" y="12700"/>
                  </a:lnTo>
                  <a:cubicBezTo>
                    <a:pt x="3165747" y="12700"/>
                    <a:pt x="3231787" y="78740"/>
                    <a:pt x="3231787" y="158750"/>
                  </a:cubicBezTo>
                  <a:lnTo>
                    <a:pt x="3231787" y="431676"/>
                  </a:lnTo>
                  <a:cubicBezTo>
                    <a:pt x="3231787" y="511686"/>
                    <a:pt x="3165747" y="577726"/>
                    <a:pt x="3085737" y="577726"/>
                  </a:cubicBezTo>
                  <a:lnTo>
                    <a:pt x="158750" y="577726"/>
                  </a:lnTo>
                  <a:cubicBezTo>
                    <a:pt x="78740" y="577726"/>
                    <a:pt x="12700" y="512956"/>
                    <a:pt x="12700" y="431676"/>
                  </a:cubicBezTo>
                  <a:close/>
                  <a:moveTo>
                    <a:pt x="3272427" y="474856"/>
                  </a:moveTo>
                  <a:cubicBezTo>
                    <a:pt x="3272427" y="554866"/>
                    <a:pt x="3205117" y="620906"/>
                    <a:pt x="3125108" y="620906"/>
                  </a:cubicBezTo>
                  <a:lnTo>
                    <a:pt x="209973" y="620906"/>
                  </a:lnTo>
                  <a:cubicBezTo>
                    <a:pt x="157480" y="620906"/>
                    <a:pt x="120650" y="604396"/>
                    <a:pt x="93980" y="576456"/>
                  </a:cubicBezTo>
                  <a:cubicBezTo>
                    <a:pt x="114300" y="585346"/>
                    <a:pt x="135890" y="590426"/>
                    <a:pt x="160020" y="590426"/>
                  </a:cubicBezTo>
                  <a:lnTo>
                    <a:pt x="3087008" y="590426"/>
                  </a:lnTo>
                  <a:cubicBezTo>
                    <a:pt x="3174637" y="590426"/>
                    <a:pt x="3245758" y="519306"/>
                    <a:pt x="3245758" y="431676"/>
                  </a:cubicBezTo>
                  <a:lnTo>
                    <a:pt x="3245758" y="158750"/>
                  </a:lnTo>
                  <a:cubicBezTo>
                    <a:pt x="3245758" y="140970"/>
                    <a:pt x="3241947" y="123190"/>
                    <a:pt x="3236867" y="106680"/>
                  </a:cubicBezTo>
                  <a:cubicBezTo>
                    <a:pt x="3258458" y="132080"/>
                    <a:pt x="3272427" y="165100"/>
                    <a:pt x="3272427" y="201930"/>
                  </a:cubicBezTo>
                  <a:lnTo>
                    <a:pt x="3272427" y="474856"/>
                  </a:lnTo>
                  <a:close/>
                </a:path>
              </a:pathLst>
            </a:custGeom>
            <a:solidFill>
              <a:srgbClr val="191919"/>
            </a:solidFill>
          </p:spPr>
        </p:sp>
      </p:grpSp>
      <p:grpSp>
        <p:nvGrpSpPr>
          <p:cNvPr name="Group 8" id="8"/>
          <p:cNvGrpSpPr/>
          <p:nvPr/>
        </p:nvGrpSpPr>
        <p:grpSpPr>
          <a:xfrm rot="0">
            <a:off x="10202458" y="5786206"/>
            <a:ext cx="6415515" cy="1237845"/>
            <a:chOff x="0" y="0"/>
            <a:chExt cx="3283857" cy="633606"/>
          </a:xfrm>
        </p:grpSpPr>
        <p:sp>
          <p:nvSpPr>
            <p:cNvPr name="Freeform 9" id="9"/>
            <p:cNvSpPr/>
            <p:nvPr/>
          </p:nvSpPr>
          <p:spPr>
            <a:xfrm flipH="false" flipV="false" rot="0">
              <a:off x="92710" y="106680"/>
              <a:ext cx="3179717" cy="514226"/>
            </a:xfrm>
            <a:custGeom>
              <a:avLst/>
              <a:gdLst/>
              <a:ahLst/>
              <a:cxnLst/>
              <a:rect r="r" b="b" t="t" l="l"/>
              <a:pathLst>
                <a:path h="514226" w="3179717">
                  <a:moveTo>
                    <a:pt x="3153047" y="324996"/>
                  </a:moveTo>
                  <a:cubicBezTo>
                    <a:pt x="3153047" y="412626"/>
                    <a:pt x="3076847" y="483746"/>
                    <a:pt x="2995567" y="483746"/>
                  </a:cubicBezTo>
                  <a:lnTo>
                    <a:pt x="66040" y="483746"/>
                  </a:lnTo>
                  <a:cubicBezTo>
                    <a:pt x="43180" y="483746"/>
                    <a:pt x="20320" y="478666"/>
                    <a:pt x="0" y="469776"/>
                  </a:cubicBezTo>
                  <a:cubicBezTo>
                    <a:pt x="26670" y="497716"/>
                    <a:pt x="63500" y="514226"/>
                    <a:pt x="114393" y="514226"/>
                  </a:cubicBezTo>
                  <a:lnTo>
                    <a:pt x="3033667" y="514226"/>
                  </a:lnTo>
                  <a:cubicBezTo>
                    <a:pt x="3113677" y="514226"/>
                    <a:pt x="3179717" y="448186"/>
                    <a:pt x="3179717" y="368176"/>
                  </a:cubicBezTo>
                  <a:lnTo>
                    <a:pt x="3179717" y="95250"/>
                  </a:lnTo>
                  <a:cubicBezTo>
                    <a:pt x="3179717" y="58420"/>
                    <a:pt x="3165747" y="25400"/>
                    <a:pt x="3144157" y="0"/>
                  </a:cubicBezTo>
                  <a:cubicBezTo>
                    <a:pt x="3150507" y="16510"/>
                    <a:pt x="3153047" y="34290"/>
                    <a:pt x="3153047" y="52070"/>
                  </a:cubicBezTo>
                  <a:lnTo>
                    <a:pt x="3153047" y="324996"/>
                  </a:lnTo>
                  <a:close/>
                </a:path>
              </a:pathLst>
            </a:custGeom>
            <a:solidFill>
              <a:srgbClr val="191919"/>
            </a:solidFill>
          </p:spPr>
        </p:sp>
        <p:sp>
          <p:nvSpPr>
            <p:cNvPr name="Freeform 10" id="10"/>
            <p:cNvSpPr/>
            <p:nvPr/>
          </p:nvSpPr>
          <p:spPr>
            <a:xfrm flipH="false" flipV="false" rot="0">
              <a:off x="12700" y="12700"/>
              <a:ext cx="3219087" cy="565026"/>
            </a:xfrm>
            <a:custGeom>
              <a:avLst/>
              <a:gdLst/>
              <a:ahLst/>
              <a:cxnLst/>
              <a:rect r="r" b="b" t="t" l="l"/>
              <a:pathLst>
                <a:path h="565026" w="3219087">
                  <a:moveTo>
                    <a:pt x="146050" y="565026"/>
                  </a:moveTo>
                  <a:lnTo>
                    <a:pt x="3073037" y="565026"/>
                  </a:lnTo>
                  <a:cubicBezTo>
                    <a:pt x="3153047" y="565026"/>
                    <a:pt x="3219087" y="498986"/>
                    <a:pt x="3219087" y="418976"/>
                  </a:cubicBezTo>
                  <a:lnTo>
                    <a:pt x="3219087" y="146050"/>
                  </a:lnTo>
                  <a:cubicBezTo>
                    <a:pt x="3219087" y="66040"/>
                    <a:pt x="3153047" y="0"/>
                    <a:pt x="3073037" y="0"/>
                  </a:cubicBezTo>
                  <a:lnTo>
                    <a:pt x="146050" y="0"/>
                  </a:lnTo>
                  <a:cubicBezTo>
                    <a:pt x="66040" y="0"/>
                    <a:pt x="0" y="66040"/>
                    <a:pt x="0" y="146050"/>
                  </a:cubicBezTo>
                  <a:lnTo>
                    <a:pt x="0" y="418976"/>
                  </a:lnTo>
                  <a:cubicBezTo>
                    <a:pt x="0" y="500256"/>
                    <a:pt x="66040" y="565026"/>
                    <a:pt x="146050" y="565026"/>
                  </a:cubicBezTo>
                  <a:close/>
                </a:path>
              </a:pathLst>
            </a:custGeom>
            <a:solidFill>
              <a:srgbClr val="FFFAED"/>
            </a:solidFill>
          </p:spPr>
        </p:sp>
        <p:sp>
          <p:nvSpPr>
            <p:cNvPr name="Freeform 11" id="11"/>
            <p:cNvSpPr/>
            <p:nvPr/>
          </p:nvSpPr>
          <p:spPr>
            <a:xfrm flipH="false" flipV="false" rot="0">
              <a:off x="0" y="0"/>
              <a:ext cx="3283858" cy="633606"/>
            </a:xfrm>
            <a:custGeom>
              <a:avLst/>
              <a:gdLst/>
              <a:ahLst/>
              <a:cxnLst/>
              <a:rect r="r" b="b" t="t" l="l"/>
              <a:pathLst>
                <a:path h="633606" w="3283858">
                  <a:moveTo>
                    <a:pt x="3220358" y="74930"/>
                  </a:moveTo>
                  <a:cubicBezTo>
                    <a:pt x="3192418" y="30480"/>
                    <a:pt x="3142887" y="0"/>
                    <a:pt x="3085737" y="0"/>
                  </a:cubicBezTo>
                  <a:lnTo>
                    <a:pt x="158750" y="0"/>
                  </a:lnTo>
                  <a:cubicBezTo>
                    <a:pt x="71120" y="0"/>
                    <a:pt x="0" y="71120"/>
                    <a:pt x="0" y="158750"/>
                  </a:cubicBezTo>
                  <a:lnTo>
                    <a:pt x="0" y="431676"/>
                  </a:lnTo>
                  <a:cubicBezTo>
                    <a:pt x="0" y="483746"/>
                    <a:pt x="25400" y="529466"/>
                    <a:pt x="63500" y="558676"/>
                  </a:cubicBezTo>
                  <a:cubicBezTo>
                    <a:pt x="91440" y="603126"/>
                    <a:pt x="140970" y="633606"/>
                    <a:pt x="209973" y="633606"/>
                  </a:cubicBezTo>
                  <a:lnTo>
                    <a:pt x="3125108" y="633606"/>
                  </a:lnTo>
                  <a:cubicBezTo>
                    <a:pt x="3212737" y="633606"/>
                    <a:pt x="3283858" y="562486"/>
                    <a:pt x="3283858" y="474856"/>
                  </a:cubicBezTo>
                  <a:lnTo>
                    <a:pt x="3283858" y="201930"/>
                  </a:lnTo>
                  <a:cubicBezTo>
                    <a:pt x="3283857" y="149860"/>
                    <a:pt x="3258457" y="104140"/>
                    <a:pt x="3220358" y="74930"/>
                  </a:cubicBezTo>
                  <a:close/>
                  <a:moveTo>
                    <a:pt x="12700" y="431676"/>
                  </a:moveTo>
                  <a:lnTo>
                    <a:pt x="12700" y="158750"/>
                  </a:lnTo>
                  <a:cubicBezTo>
                    <a:pt x="12700" y="78740"/>
                    <a:pt x="78740" y="12700"/>
                    <a:pt x="158750" y="12700"/>
                  </a:cubicBezTo>
                  <a:lnTo>
                    <a:pt x="3085737" y="12700"/>
                  </a:lnTo>
                  <a:cubicBezTo>
                    <a:pt x="3165747" y="12700"/>
                    <a:pt x="3231787" y="78740"/>
                    <a:pt x="3231787" y="158750"/>
                  </a:cubicBezTo>
                  <a:lnTo>
                    <a:pt x="3231787" y="431676"/>
                  </a:lnTo>
                  <a:cubicBezTo>
                    <a:pt x="3231787" y="511686"/>
                    <a:pt x="3165747" y="577726"/>
                    <a:pt x="3085737" y="577726"/>
                  </a:cubicBezTo>
                  <a:lnTo>
                    <a:pt x="158750" y="577726"/>
                  </a:lnTo>
                  <a:cubicBezTo>
                    <a:pt x="78740" y="577726"/>
                    <a:pt x="12700" y="512956"/>
                    <a:pt x="12700" y="431676"/>
                  </a:cubicBezTo>
                  <a:close/>
                  <a:moveTo>
                    <a:pt x="3272427" y="474856"/>
                  </a:moveTo>
                  <a:cubicBezTo>
                    <a:pt x="3272427" y="554866"/>
                    <a:pt x="3205117" y="620906"/>
                    <a:pt x="3125108" y="620906"/>
                  </a:cubicBezTo>
                  <a:lnTo>
                    <a:pt x="209973" y="620906"/>
                  </a:lnTo>
                  <a:cubicBezTo>
                    <a:pt x="157480" y="620906"/>
                    <a:pt x="120650" y="604396"/>
                    <a:pt x="93980" y="576456"/>
                  </a:cubicBezTo>
                  <a:cubicBezTo>
                    <a:pt x="114300" y="585346"/>
                    <a:pt x="135890" y="590426"/>
                    <a:pt x="160020" y="590426"/>
                  </a:cubicBezTo>
                  <a:lnTo>
                    <a:pt x="3087008" y="590426"/>
                  </a:lnTo>
                  <a:cubicBezTo>
                    <a:pt x="3174637" y="590426"/>
                    <a:pt x="3245758" y="519306"/>
                    <a:pt x="3245758" y="431676"/>
                  </a:cubicBezTo>
                  <a:lnTo>
                    <a:pt x="3245758" y="158750"/>
                  </a:lnTo>
                  <a:cubicBezTo>
                    <a:pt x="3245758" y="140970"/>
                    <a:pt x="3241947" y="123190"/>
                    <a:pt x="3236867" y="106680"/>
                  </a:cubicBezTo>
                  <a:cubicBezTo>
                    <a:pt x="3258458" y="132080"/>
                    <a:pt x="3272427" y="165100"/>
                    <a:pt x="3272427" y="201930"/>
                  </a:cubicBezTo>
                  <a:lnTo>
                    <a:pt x="3272427" y="474856"/>
                  </a:lnTo>
                  <a:close/>
                </a:path>
              </a:pathLst>
            </a:custGeom>
            <a:solidFill>
              <a:srgbClr val="191919"/>
            </a:solidFill>
          </p:spPr>
        </p:sp>
      </p:grpSp>
      <p:grpSp>
        <p:nvGrpSpPr>
          <p:cNvPr name="Group 12" id="12"/>
          <p:cNvGrpSpPr/>
          <p:nvPr/>
        </p:nvGrpSpPr>
        <p:grpSpPr>
          <a:xfrm rot="0">
            <a:off x="2145295" y="5786206"/>
            <a:ext cx="6415515" cy="1237845"/>
            <a:chOff x="0" y="0"/>
            <a:chExt cx="3283857" cy="633606"/>
          </a:xfrm>
        </p:grpSpPr>
        <p:sp>
          <p:nvSpPr>
            <p:cNvPr name="Freeform 13" id="13"/>
            <p:cNvSpPr/>
            <p:nvPr/>
          </p:nvSpPr>
          <p:spPr>
            <a:xfrm flipH="false" flipV="false" rot="0">
              <a:off x="92710" y="106680"/>
              <a:ext cx="3179717" cy="514226"/>
            </a:xfrm>
            <a:custGeom>
              <a:avLst/>
              <a:gdLst/>
              <a:ahLst/>
              <a:cxnLst/>
              <a:rect r="r" b="b" t="t" l="l"/>
              <a:pathLst>
                <a:path h="514226" w="3179717">
                  <a:moveTo>
                    <a:pt x="3153047" y="324996"/>
                  </a:moveTo>
                  <a:cubicBezTo>
                    <a:pt x="3153047" y="412626"/>
                    <a:pt x="3076847" y="483746"/>
                    <a:pt x="2995567" y="483746"/>
                  </a:cubicBezTo>
                  <a:lnTo>
                    <a:pt x="66040" y="483746"/>
                  </a:lnTo>
                  <a:cubicBezTo>
                    <a:pt x="43180" y="483746"/>
                    <a:pt x="20320" y="478666"/>
                    <a:pt x="0" y="469776"/>
                  </a:cubicBezTo>
                  <a:cubicBezTo>
                    <a:pt x="26670" y="497716"/>
                    <a:pt x="63500" y="514226"/>
                    <a:pt x="114393" y="514226"/>
                  </a:cubicBezTo>
                  <a:lnTo>
                    <a:pt x="3033667" y="514226"/>
                  </a:lnTo>
                  <a:cubicBezTo>
                    <a:pt x="3113677" y="514226"/>
                    <a:pt x="3179717" y="448186"/>
                    <a:pt x="3179717" y="368176"/>
                  </a:cubicBezTo>
                  <a:lnTo>
                    <a:pt x="3179717" y="95250"/>
                  </a:lnTo>
                  <a:cubicBezTo>
                    <a:pt x="3179717" y="58420"/>
                    <a:pt x="3165747" y="25400"/>
                    <a:pt x="3144157" y="0"/>
                  </a:cubicBezTo>
                  <a:cubicBezTo>
                    <a:pt x="3150507" y="16510"/>
                    <a:pt x="3153047" y="34290"/>
                    <a:pt x="3153047" y="52070"/>
                  </a:cubicBezTo>
                  <a:lnTo>
                    <a:pt x="3153047" y="324996"/>
                  </a:lnTo>
                  <a:close/>
                </a:path>
              </a:pathLst>
            </a:custGeom>
            <a:solidFill>
              <a:srgbClr val="191919"/>
            </a:solidFill>
          </p:spPr>
        </p:sp>
        <p:sp>
          <p:nvSpPr>
            <p:cNvPr name="Freeform 14" id="14"/>
            <p:cNvSpPr/>
            <p:nvPr/>
          </p:nvSpPr>
          <p:spPr>
            <a:xfrm flipH="false" flipV="false" rot="0">
              <a:off x="12700" y="12700"/>
              <a:ext cx="3219087" cy="565026"/>
            </a:xfrm>
            <a:custGeom>
              <a:avLst/>
              <a:gdLst/>
              <a:ahLst/>
              <a:cxnLst/>
              <a:rect r="r" b="b" t="t" l="l"/>
              <a:pathLst>
                <a:path h="565026" w="3219087">
                  <a:moveTo>
                    <a:pt x="146050" y="565026"/>
                  </a:moveTo>
                  <a:lnTo>
                    <a:pt x="3073037" y="565026"/>
                  </a:lnTo>
                  <a:cubicBezTo>
                    <a:pt x="3153047" y="565026"/>
                    <a:pt x="3219087" y="498986"/>
                    <a:pt x="3219087" y="418976"/>
                  </a:cubicBezTo>
                  <a:lnTo>
                    <a:pt x="3219087" y="146050"/>
                  </a:lnTo>
                  <a:cubicBezTo>
                    <a:pt x="3219087" y="66040"/>
                    <a:pt x="3153047" y="0"/>
                    <a:pt x="3073037" y="0"/>
                  </a:cubicBezTo>
                  <a:lnTo>
                    <a:pt x="146050" y="0"/>
                  </a:lnTo>
                  <a:cubicBezTo>
                    <a:pt x="66040" y="0"/>
                    <a:pt x="0" y="66040"/>
                    <a:pt x="0" y="146050"/>
                  </a:cubicBezTo>
                  <a:lnTo>
                    <a:pt x="0" y="418976"/>
                  </a:lnTo>
                  <a:cubicBezTo>
                    <a:pt x="0" y="500256"/>
                    <a:pt x="66040" y="565026"/>
                    <a:pt x="146050" y="565026"/>
                  </a:cubicBezTo>
                  <a:close/>
                </a:path>
              </a:pathLst>
            </a:custGeom>
            <a:solidFill>
              <a:srgbClr val="FFFAED"/>
            </a:solidFill>
          </p:spPr>
        </p:sp>
        <p:sp>
          <p:nvSpPr>
            <p:cNvPr name="Freeform 15" id="15"/>
            <p:cNvSpPr/>
            <p:nvPr/>
          </p:nvSpPr>
          <p:spPr>
            <a:xfrm flipH="false" flipV="false" rot="0">
              <a:off x="0" y="0"/>
              <a:ext cx="3283858" cy="633606"/>
            </a:xfrm>
            <a:custGeom>
              <a:avLst/>
              <a:gdLst/>
              <a:ahLst/>
              <a:cxnLst/>
              <a:rect r="r" b="b" t="t" l="l"/>
              <a:pathLst>
                <a:path h="633606" w="3283858">
                  <a:moveTo>
                    <a:pt x="3220358" y="74930"/>
                  </a:moveTo>
                  <a:cubicBezTo>
                    <a:pt x="3192418" y="30480"/>
                    <a:pt x="3142887" y="0"/>
                    <a:pt x="3085737" y="0"/>
                  </a:cubicBezTo>
                  <a:lnTo>
                    <a:pt x="158750" y="0"/>
                  </a:lnTo>
                  <a:cubicBezTo>
                    <a:pt x="71120" y="0"/>
                    <a:pt x="0" y="71120"/>
                    <a:pt x="0" y="158750"/>
                  </a:cubicBezTo>
                  <a:lnTo>
                    <a:pt x="0" y="431676"/>
                  </a:lnTo>
                  <a:cubicBezTo>
                    <a:pt x="0" y="483746"/>
                    <a:pt x="25400" y="529466"/>
                    <a:pt x="63500" y="558676"/>
                  </a:cubicBezTo>
                  <a:cubicBezTo>
                    <a:pt x="91440" y="603126"/>
                    <a:pt x="140970" y="633606"/>
                    <a:pt x="209973" y="633606"/>
                  </a:cubicBezTo>
                  <a:lnTo>
                    <a:pt x="3125108" y="633606"/>
                  </a:lnTo>
                  <a:cubicBezTo>
                    <a:pt x="3212737" y="633606"/>
                    <a:pt x="3283858" y="562486"/>
                    <a:pt x="3283858" y="474856"/>
                  </a:cubicBezTo>
                  <a:lnTo>
                    <a:pt x="3283858" y="201930"/>
                  </a:lnTo>
                  <a:cubicBezTo>
                    <a:pt x="3283857" y="149860"/>
                    <a:pt x="3258457" y="104140"/>
                    <a:pt x="3220358" y="74930"/>
                  </a:cubicBezTo>
                  <a:close/>
                  <a:moveTo>
                    <a:pt x="12700" y="431676"/>
                  </a:moveTo>
                  <a:lnTo>
                    <a:pt x="12700" y="158750"/>
                  </a:lnTo>
                  <a:cubicBezTo>
                    <a:pt x="12700" y="78740"/>
                    <a:pt x="78740" y="12700"/>
                    <a:pt x="158750" y="12700"/>
                  </a:cubicBezTo>
                  <a:lnTo>
                    <a:pt x="3085737" y="12700"/>
                  </a:lnTo>
                  <a:cubicBezTo>
                    <a:pt x="3165747" y="12700"/>
                    <a:pt x="3231787" y="78740"/>
                    <a:pt x="3231787" y="158750"/>
                  </a:cubicBezTo>
                  <a:lnTo>
                    <a:pt x="3231787" y="431676"/>
                  </a:lnTo>
                  <a:cubicBezTo>
                    <a:pt x="3231787" y="511686"/>
                    <a:pt x="3165747" y="577726"/>
                    <a:pt x="3085737" y="577726"/>
                  </a:cubicBezTo>
                  <a:lnTo>
                    <a:pt x="158750" y="577726"/>
                  </a:lnTo>
                  <a:cubicBezTo>
                    <a:pt x="78740" y="577726"/>
                    <a:pt x="12700" y="512956"/>
                    <a:pt x="12700" y="431676"/>
                  </a:cubicBezTo>
                  <a:close/>
                  <a:moveTo>
                    <a:pt x="3272427" y="474856"/>
                  </a:moveTo>
                  <a:cubicBezTo>
                    <a:pt x="3272427" y="554866"/>
                    <a:pt x="3205117" y="620906"/>
                    <a:pt x="3125108" y="620906"/>
                  </a:cubicBezTo>
                  <a:lnTo>
                    <a:pt x="209973" y="620906"/>
                  </a:lnTo>
                  <a:cubicBezTo>
                    <a:pt x="157480" y="620906"/>
                    <a:pt x="120650" y="604396"/>
                    <a:pt x="93980" y="576456"/>
                  </a:cubicBezTo>
                  <a:cubicBezTo>
                    <a:pt x="114300" y="585346"/>
                    <a:pt x="135890" y="590426"/>
                    <a:pt x="160020" y="590426"/>
                  </a:cubicBezTo>
                  <a:lnTo>
                    <a:pt x="3087008" y="590426"/>
                  </a:lnTo>
                  <a:cubicBezTo>
                    <a:pt x="3174637" y="590426"/>
                    <a:pt x="3245758" y="519306"/>
                    <a:pt x="3245758" y="431676"/>
                  </a:cubicBezTo>
                  <a:lnTo>
                    <a:pt x="3245758" y="158750"/>
                  </a:lnTo>
                  <a:cubicBezTo>
                    <a:pt x="3245758" y="140970"/>
                    <a:pt x="3241947" y="123190"/>
                    <a:pt x="3236867" y="106680"/>
                  </a:cubicBezTo>
                  <a:cubicBezTo>
                    <a:pt x="3258458" y="132080"/>
                    <a:pt x="3272427" y="165100"/>
                    <a:pt x="3272427" y="201930"/>
                  </a:cubicBezTo>
                  <a:lnTo>
                    <a:pt x="3272427" y="474856"/>
                  </a:lnTo>
                  <a:close/>
                </a:path>
              </a:pathLst>
            </a:custGeom>
            <a:solidFill>
              <a:srgbClr val="191919"/>
            </a:solidFill>
          </p:spPr>
        </p:sp>
      </p:grpSp>
      <p:sp>
        <p:nvSpPr>
          <p:cNvPr name="Freeform 16" id="16"/>
          <p:cNvSpPr/>
          <p:nvPr/>
        </p:nvSpPr>
        <p:spPr>
          <a:xfrm flipH="false" flipV="false" rot="0">
            <a:off x="9449303" y="1432222"/>
            <a:ext cx="1064748" cy="1064748"/>
          </a:xfrm>
          <a:custGeom>
            <a:avLst/>
            <a:gdLst/>
            <a:ahLst/>
            <a:cxnLst/>
            <a:rect r="r" b="b" t="t" l="l"/>
            <a:pathLst>
              <a:path h="1064748" w="1064748">
                <a:moveTo>
                  <a:pt x="0" y="0"/>
                </a:moveTo>
                <a:lnTo>
                  <a:pt x="1064747" y="0"/>
                </a:lnTo>
                <a:lnTo>
                  <a:pt x="1064747" y="1064748"/>
                </a:lnTo>
                <a:lnTo>
                  <a:pt x="0" y="106474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7" id="17"/>
          <p:cNvSpPr/>
          <p:nvPr/>
        </p:nvSpPr>
        <p:spPr>
          <a:xfrm flipH="false" flipV="false" rot="0">
            <a:off x="9449303" y="5815605"/>
            <a:ext cx="1064748" cy="1064748"/>
          </a:xfrm>
          <a:custGeom>
            <a:avLst/>
            <a:gdLst/>
            <a:ahLst/>
            <a:cxnLst/>
            <a:rect r="r" b="b" t="t" l="l"/>
            <a:pathLst>
              <a:path h="1064748" w="1064748">
                <a:moveTo>
                  <a:pt x="0" y="0"/>
                </a:moveTo>
                <a:lnTo>
                  <a:pt x="1064747" y="0"/>
                </a:lnTo>
                <a:lnTo>
                  <a:pt x="1064747" y="1064748"/>
                </a:lnTo>
                <a:lnTo>
                  <a:pt x="0" y="106474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8" id="18"/>
          <p:cNvSpPr/>
          <p:nvPr/>
        </p:nvSpPr>
        <p:spPr>
          <a:xfrm flipH="false" flipV="false" rot="0">
            <a:off x="1392139" y="5815605"/>
            <a:ext cx="1064748" cy="1064748"/>
          </a:xfrm>
          <a:custGeom>
            <a:avLst/>
            <a:gdLst/>
            <a:ahLst/>
            <a:cxnLst/>
            <a:rect r="r" b="b" t="t" l="l"/>
            <a:pathLst>
              <a:path h="1064748" w="1064748">
                <a:moveTo>
                  <a:pt x="0" y="0"/>
                </a:moveTo>
                <a:lnTo>
                  <a:pt x="1064748" y="0"/>
                </a:lnTo>
                <a:lnTo>
                  <a:pt x="1064748" y="1064748"/>
                </a:lnTo>
                <a:lnTo>
                  <a:pt x="0" y="1064748"/>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9" id="19"/>
          <p:cNvSpPr txBox="true"/>
          <p:nvPr/>
        </p:nvSpPr>
        <p:spPr>
          <a:xfrm rot="0">
            <a:off x="1582639" y="2024398"/>
            <a:ext cx="7016271" cy="2216032"/>
          </a:xfrm>
          <a:prstGeom prst="rect">
            <a:avLst/>
          </a:prstGeom>
        </p:spPr>
        <p:txBody>
          <a:bodyPr anchor="t" rtlCol="false" tIns="0" lIns="0" bIns="0" rIns="0">
            <a:spAutoFit/>
          </a:bodyPr>
          <a:lstStyle/>
          <a:p>
            <a:pPr algn="ctr">
              <a:lnSpc>
                <a:spcPts val="8499"/>
              </a:lnSpc>
            </a:pPr>
            <a:r>
              <a:rPr lang="en-US" sz="8499">
                <a:solidFill>
                  <a:srgbClr val="191919"/>
                </a:solidFill>
                <a:latin typeface="Bernoru"/>
              </a:rPr>
              <a:t>TARGET</a:t>
            </a:r>
          </a:p>
          <a:p>
            <a:pPr algn="ctr">
              <a:lnSpc>
                <a:spcPts val="8499"/>
              </a:lnSpc>
            </a:pPr>
            <a:r>
              <a:rPr lang="en-US" sz="8499">
                <a:solidFill>
                  <a:srgbClr val="191919"/>
                </a:solidFill>
                <a:latin typeface="Bernoru"/>
              </a:rPr>
              <a:t>MARKET</a:t>
            </a:r>
          </a:p>
        </p:txBody>
      </p:sp>
      <p:sp>
        <p:nvSpPr>
          <p:cNvPr name="TextBox 20" id="20"/>
          <p:cNvSpPr txBox="true"/>
          <p:nvPr/>
        </p:nvSpPr>
        <p:spPr>
          <a:xfrm rot="0">
            <a:off x="10338704" y="2988823"/>
            <a:ext cx="6171176" cy="1644583"/>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a:t>
            </a:r>
          </a:p>
        </p:txBody>
      </p:sp>
      <p:sp>
        <p:nvSpPr>
          <p:cNvPr name="TextBox 21" id="21"/>
          <p:cNvSpPr txBox="true"/>
          <p:nvPr/>
        </p:nvSpPr>
        <p:spPr>
          <a:xfrm rot="0">
            <a:off x="10338704" y="7372206"/>
            <a:ext cx="6171176" cy="1644583"/>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a:t>
            </a:r>
          </a:p>
        </p:txBody>
      </p:sp>
      <p:sp>
        <p:nvSpPr>
          <p:cNvPr name="TextBox 22" id="22"/>
          <p:cNvSpPr txBox="true"/>
          <p:nvPr/>
        </p:nvSpPr>
        <p:spPr>
          <a:xfrm rot="0">
            <a:off x="2281540" y="7372206"/>
            <a:ext cx="6171176" cy="1644583"/>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a:t>
            </a:r>
          </a:p>
        </p:txBody>
      </p:sp>
      <p:sp>
        <p:nvSpPr>
          <p:cNvPr name="TextBox 23" id="23"/>
          <p:cNvSpPr txBox="true"/>
          <p:nvPr/>
        </p:nvSpPr>
        <p:spPr>
          <a:xfrm rot="0">
            <a:off x="10628389" y="1817330"/>
            <a:ext cx="5724290" cy="342156"/>
          </a:xfrm>
          <a:prstGeom prst="rect">
            <a:avLst/>
          </a:prstGeom>
        </p:spPr>
        <p:txBody>
          <a:bodyPr anchor="t" rtlCol="false" tIns="0" lIns="0" bIns="0" rIns="0">
            <a:spAutoFit/>
          </a:bodyPr>
          <a:lstStyle/>
          <a:p>
            <a:pPr algn="ctr">
              <a:lnSpc>
                <a:spcPts val="2596"/>
              </a:lnSpc>
            </a:pPr>
            <a:r>
              <a:rPr lang="en-US" sz="2596">
                <a:solidFill>
                  <a:srgbClr val="191919"/>
                </a:solidFill>
                <a:latin typeface="Bernoru"/>
              </a:rPr>
              <a:t>CONDUCT MARKET RESEARCH</a:t>
            </a:r>
          </a:p>
        </p:txBody>
      </p:sp>
      <p:sp>
        <p:nvSpPr>
          <p:cNvPr name="TextBox 24" id="24"/>
          <p:cNvSpPr txBox="true"/>
          <p:nvPr/>
        </p:nvSpPr>
        <p:spPr>
          <a:xfrm rot="0">
            <a:off x="10637914" y="6200714"/>
            <a:ext cx="5572756" cy="342156"/>
          </a:xfrm>
          <a:prstGeom prst="rect">
            <a:avLst/>
          </a:prstGeom>
        </p:spPr>
        <p:txBody>
          <a:bodyPr anchor="t" rtlCol="false" tIns="0" lIns="0" bIns="0" rIns="0">
            <a:spAutoFit/>
          </a:bodyPr>
          <a:lstStyle/>
          <a:p>
            <a:pPr algn="ctr">
              <a:lnSpc>
                <a:spcPts val="2596"/>
              </a:lnSpc>
            </a:pPr>
            <a:r>
              <a:rPr lang="en-US" sz="2596">
                <a:solidFill>
                  <a:srgbClr val="191919"/>
                </a:solidFill>
                <a:latin typeface="Bernoru"/>
              </a:rPr>
              <a:t>CREATE BUYER PERSONAS</a:t>
            </a:r>
          </a:p>
        </p:txBody>
      </p:sp>
      <p:sp>
        <p:nvSpPr>
          <p:cNvPr name="TextBox 25" id="25"/>
          <p:cNvSpPr txBox="true"/>
          <p:nvPr/>
        </p:nvSpPr>
        <p:spPr>
          <a:xfrm rot="0">
            <a:off x="2580751" y="6200714"/>
            <a:ext cx="5572756" cy="342156"/>
          </a:xfrm>
          <a:prstGeom prst="rect">
            <a:avLst/>
          </a:prstGeom>
        </p:spPr>
        <p:txBody>
          <a:bodyPr anchor="t" rtlCol="false" tIns="0" lIns="0" bIns="0" rIns="0">
            <a:spAutoFit/>
          </a:bodyPr>
          <a:lstStyle/>
          <a:p>
            <a:pPr algn="ctr">
              <a:lnSpc>
                <a:spcPts val="2596"/>
              </a:lnSpc>
            </a:pPr>
            <a:r>
              <a:rPr lang="en-US" sz="2596">
                <a:solidFill>
                  <a:srgbClr val="191919"/>
                </a:solidFill>
                <a:latin typeface="Bernoru"/>
              </a:rPr>
              <a:t>ANALYZE CUSTOMER BASE</a:t>
            </a:r>
          </a:p>
        </p:txBody>
      </p:sp>
      <p:sp>
        <p:nvSpPr>
          <p:cNvPr name="TextBox 26" id="26"/>
          <p:cNvSpPr txBox="true"/>
          <p:nvPr/>
        </p:nvSpPr>
        <p:spPr>
          <a:xfrm rot="0">
            <a:off x="9667932" y="1821117"/>
            <a:ext cx="627488" cy="315532"/>
          </a:xfrm>
          <a:prstGeom prst="rect">
            <a:avLst/>
          </a:prstGeom>
        </p:spPr>
        <p:txBody>
          <a:bodyPr anchor="t" rtlCol="false" tIns="0" lIns="0" bIns="0" rIns="0">
            <a:spAutoFit/>
          </a:bodyPr>
          <a:lstStyle/>
          <a:p>
            <a:pPr algn="ctr">
              <a:lnSpc>
                <a:spcPts val="2300"/>
              </a:lnSpc>
            </a:pPr>
            <a:r>
              <a:rPr lang="en-US" sz="2300">
                <a:solidFill>
                  <a:srgbClr val="191919"/>
                </a:solidFill>
                <a:latin typeface="Bernoru"/>
              </a:rPr>
              <a:t>2</a:t>
            </a:r>
          </a:p>
        </p:txBody>
      </p:sp>
      <p:sp>
        <p:nvSpPr>
          <p:cNvPr name="TextBox 27" id="27"/>
          <p:cNvSpPr txBox="true"/>
          <p:nvPr/>
        </p:nvSpPr>
        <p:spPr>
          <a:xfrm rot="0">
            <a:off x="9667932" y="6204500"/>
            <a:ext cx="627488" cy="315532"/>
          </a:xfrm>
          <a:prstGeom prst="rect">
            <a:avLst/>
          </a:prstGeom>
        </p:spPr>
        <p:txBody>
          <a:bodyPr anchor="t" rtlCol="false" tIns="0" lIns="0" bIns="0" rIns="0">
            <a:spAutoFit/>
          </a:bodyPr>
          <a:lstStyle/>
          <a:p>
            <a:pPr algn="ctr">
              <a:lnSpc>
                <a:spcPts val="2300"/>
              </a:lnSpc>
            </a:pPr>
            <a:r>
              <a:rPr lang="en-US" sz="2300">
                <a:solidFill>
                  <a:srgbClr val="191919"/>
                </a:solidFill>
                <a:latin typeface="Bernoru"/>
              </a:rPr>
              <a:t>3</a:t>
            </a:r>
          </a:p>
        </p:txBody>
      </p:sp>
      <p:sp>
        <p:nvSpPr>
          <p:cNvPr name="TextBox 28" id="28"/>
          <p:cNvSpPr txBox="true"/>
          <p:nvPr/>
        </p:nvSpPr>
        <p:spPr>
          <a:xfrm rot="0">
            <a:off x="1610769" y="6204500"/>
            <a:ext cx="627488" cy="315532"/>
          </a:xfrm>
          <a:prstGeom prst="rect">
            <a:avLst/>
          </a:prstGeom>
        </p:spPr>
        <p:txBody>
          <a:bodyPr anchor="t" rtlCol="false" tIns="0" lIns="0" bIns="0" rIns="0">
            <a:spAutoFit/>
          </a:bodyPr>
          <a:lstStyle/>
          <a:p>
            <a:pPr algn="ctr">
              <a:lnSpc>
                <a:spcPts val="2300"/>
              </a:lnSpc>
            </a:pPr>
            <a:r>
              <a:rPr lang="en-US" sz="2300">
                <a:solidFill>
                  <a:srgbClr val="FFFFFF"/>
                </a:solidFill>
                <a:latin typeface="Bernoru"/>
              </a:rPr>
              <a:t>1</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0">
            <a:off x="-2231047" y="5567442"/>
            <a:ext cx="6212461" cy="6212461"/>
          </a:xfrm>
          <a:custGeom>
            <a:avLst/>
            <a:gdLst/>
            <a:ahLst/>
            <a:cxnLst/>
            <a:rect r="r" b="b" t="t" l="l"/>
            <a:pathLst>
              <a:path h="6212461" w="6212461">
                <a:moveTo>
                  <a:pt x="0" y="0"/>
                </a:moveTo>
                <a:lnTo>
                  <a:pt x="6212461" y="0"/>
                </a:lnTo>
                <a:lnTo>
                  <a:pt x="6212461" y="6212461"/>
                </a:lnTo>
                <a:lnTo>
                  <a:pt x="0" y="621246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true" rot="0">
            <a:off x="16652016" y="-2444709"/>
            <a:ext cx="6478607" cy="4794169"/>
          </a:xfrm>
          <a:custGeom>
            <a:avLst/>
            <a:gdLst/>
            <a:ahLst/>
            <a:cxnLst/>
            <a:rect r="r" b="b" t="t" l="l"/>
            <a:pathLst>
              <a:path h="4794169" w="6478607">
                <a:moveTo>
                  <a:pt x="0" y="4794168"/>
                </a:moveTo>
                <a:lnTo>
                  <a:pt x="6478607" y="4794168"/>
                </a:lnTo>
                <a:lnTo>
                  <a:pt x="6478607" y="0"/>
                </a:lnTo>
                <a:lnTo>
                  <a:pt x="0" y="0"/>
                </a:lnTo>
                <a:lnTo>
                  <a:pt x="0" y="4794168"/>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4" id="4"/>
          <p:cNvGrpSpPr/>
          <p:nvPr/>
        </p:nvGrpSpPr>
        <p:grpSpPr>
          <a:xfrm rot="0">
            <a:off x="1655034" y="1708069"/>
            <a:ext cx="8004959" cy="6965604"/>
            <a:chOff x="0" y="0"/>
            <a:chExt cx="12029114" cy="10467266"/>
          </a:xfrm>
        </p:grpSpPr>
        <p:sp>
          <p:nvSpPr>
            <p:cNvPr name="Freeform 5" id="5"/>
            <p:cNvSpPr/>
            <p:nvPr/>
          </p:nvSpPr>
          <p:spPr>
            <a:xfrm flipH="false" flipV="false" rot="0">
              <a:off x="31750" y="31750"/>
              <a:ext cx="11965614" cy="10403767"/>
            </a:xfrm>
            <a:custGeom>
              <a:avLst/>
              <a:gdLst/>
              <a:ahLst/>
              <a:cxnLst/>
              <a:rect r="r" b="b" t="t" l="l"/>
              <a:pathLst>
                <a:path h="10403767" w="11965614">
                  <a:moveTo>
                    <a:pt x="11872904" y="10403767"/>
                  </a:moveTo>
                  <a:lnTo>
                    <a:pt x="92710" y="10403767"/>
                  </a:lnTo>
                  <a:cubicBezTo>
                    <a:pt x="41910" y="10403767"/>
                    <a:pt x="0" y="10361857"/>
                    <a:pt x="0" y="10311057"/>
                  </a:cubicBezTo>
                  <a:lnTo>
                    <a:pt x="0" y="92710"/>
                  </a:lnTo>
                  <a:cubicBezTo>
                    <a:pt x="0" y="41910"/>
                    <a:pt x="41910" y="0"/>
                    <a:pt x="92710" y="0"/>
                  </a:cubicBezTo>
                  <a:lnTo>
                    <a:pt x="11871634" y="0"/>
                  </a:lnTo>
                  <a:cubicBezTo>
                    <a:pt x="11922434" y="0"/>
                    <a:pt x="11964344" y="41910"/>
                    <a:pt x="11964344" y="92710"/>
                  </a:cubicBezTo>
                  <a:lnTo>
                    <a:pt x="11964344" y="10309786"/>
                  </a:lnTo>
                  <a:cubicBezTo>
                    <a:pt x="11965614" y="10361857"/>
                    <a:pt x="11923704" y="10403767"/>
                    <a:pt x="11872904" y="10403767"/>
                  </a:cubicBezTo>
                  <a:close/>
                </a:path>
              </a:pathLst>
            </a:custGeom>
            <a:solidFill>
              <a:srgbClr val="FFFFFF"/>
            </a:solidFill>
          </p:spPr>
        </p:sp>
        <p:sp>
          <p:nvSpPr>
            <p:cNvPr name="Freeform 6" id="6"/>
            <p:cNvSpPr/>
            <p:nvPr/>
          </p:nvSpPr>
          <p:spPr>
            <a:xfrm flipH="false" flipV="false" rot="0">
              <a:off x="0" y="0"/>
              <a:ext cx="12029114" cy="10467267"/>
            </a:xfrm>
            <a:custGeom>
              <a:avLst/>
              <a:gdLst/>
              <a:ahLst/>
              <a:cxnLst/>
              <a:rect r="r" b="b" t="t" l="l"/>
              <a:pathLst>
                <a:path h="10467267" w="12029114">
                  <a:moveTo>
                    <a:pt x="11904654" y="59690"/>
                  </a:moveTo>
                  <a:cubicBezTo>
                    <a:pt x="11940214" y="59690"/>
                    <a:pt x="11969424" y="88900"/>
                    <a:pt x="11969424" y="124460"/>
                  </a:cubicBezTo>
                  <a:lnTo>
                    <a:pt x="11969424" y="10342807"/>
                  </a:lnTo>
                  <a:cubicBezTo>
                    <a:pt x="11969424" y="10378367"/>
                    <a:pt x="11940214" y="10407576"/>
                    <a:pt x="11904654" y="10407576"/>
                  </a:cubicBezTo>
                  <a:lnTo>
                    <a:pt x="124460" y="10407576"/>
                  </a:lnTo>
                  <a:cubicBezTo>
                    <a:pt x="88900" y="10407576"/>
                    <a:pt x="59690" y="10378367"/>
                    <a:pt x="59690" y="10342807"/>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0342807"/>
                  </a:lnTo>
                  <a:cubicBezTo>
                    <a:pt x="0" y="10411386"/>
                    <a:pt x="55880" y="10467267"/>
                    <a:pt x="124460" y="10467267"/>
                  </a:cubicBezTo>
                  <a:lnTo>
                    <a:pt x="11904654" y="10467267"/>
                  </a:lnTo>
                  <a:cubicBezTo>
                    <a:pt x="11973234" y="10467267"/>
                    <a:pt x="12029114" y="10411386"/>
                    <a:pt x="12029114" y="10342807"/>
                  </a:cubicBezTo>
                  <a:lnTo>
                    <a:pt x="12029114" y="124460"/>
                  </a:lnTo>
                  <a:cubicBezTo>
                    <a:pt x="12029114" y="55880"/>
                    <a:pt x="11973234" y="0"/>
                    <a:pt x="11904654" y="0"/>
                  </a:cubicBezTo>
                  <a:close/>
                </a:path>
              </a:pathLst>
            </a:custGeom>
            <a:solidFill>
              <a:srgbClr val="191919"/>
            </a:solidFill>
          </p:spPr>
        </p:sp>
      </p:grpSp>
      <p:grpSp>
        <p:nvGrpSpPr>
          <p:cNvPr name="Group 7" id="7"/>
          <p:cNvGrpSpPr/>
          <p:nvPr/>
        </p:nvGrpSpPr>
        <p:grpSpPr>
          <a:xfrm rot="0">
            <a:off x="1655034" y="924750"/>
            <a:ext cx="8004959" cy="1041805"/>
            <a:chOff x="0" y="0"/>
            <a:chExt cx="12029114" cy="1565529"/>
          </a:xfrm>
        </p:grpSpPr>
        <p:sp>
          <p:nvSpPr>
            <p:cNvPr name="Freeform 8" id="8"/>
            <p:cNvSpPr/>
            <p:nvPr/>
          </p:nvSpPr>
          <p:spPr>
            <a:xfrm flipH="false" flipV="false" rot="0">
              <a:off x="31750" y="31750"/>
              <a:ext cx="11965614" cy="1502029"/>
            </a:xfrm>
            <a:custGeom>
              <a:avLst/>
              <a:gdLst/>
              <a:ahLst/>
              <a:cxnLst/>
              <a:rect r="r" b="b" t="t" l="l"/>
              <a:pathLst>
                <a:path h="1502029" w="11965614">
                  <a:moveTo>
                    <a:pt x="11872904" y="1502029"/>
                  </a:moveTo>
                  <a:lnTo>
                    <a:pt x="92710" y="1502029"/>
                  </a:lnTo>
                  <a:cubicBezTo>
                    <a:pt x="41910" y="1502029"/>
                    <a:pt x="0" y="1460119"/>
                    <a:pt x="0" y="1409319"/>
                  </a:cubicBezTo>
                  <a:lnTo>
                    <a:pt x="0" y="92710"/>
                  </a:lnTo>
                  <a:cubicBezTo>
                    <a:pt x="0" y="41910"/>
                    <a:pt x="41910" y="0"/>
                    <a:pt x="92710" y="0"/>
                  </a:cubicBezTo>
                  <a:lnTo>
                    <a:pt x="11871634" y="0"/>
                  </a:lnTo>
                  <a:cubicBezTo>
                    <a:pt x="11922434" y="0"/>
                    <a:pt x="11964344" y="41910"/>
                    <a:pt x="11964344" y="92710"/>
                  </a:cubicBezTo>
                  <a:lnTo>
                    <a:pt x="11964344" y="1408049"/>
                  </a:lnTo>
                  <a:cubicBezTo>
                    <a:pt x="11965614" y="1460119"/>
                    <a:pt x="11923704" y="1502029"/>
                    <a:pt x="11872904" y="1502029"/>
                  </a:cubicBezTo>
                  <a:close/>
                </a:path>
              </a:pathLst>
            </a:custGeom>
            <a:solidFill>
              <a:srgbClr val="5CE1E6"/>
            </a:solidFill>
          </p:spPr>
        </p:sp>
        <p:sp>
          <p:nvSpPr>
            <p:cNvPr name="Freeform 9" id="9"/>
            <p:cNvSpPr/>
            <p:nvPr/>
          </p:nvSpPr>
          <p:spPr>
            <a:xfrm flipH="false" flipV="false" rot="0">
              <a:off x="0" y="0"/>
              <a:ext cx="12029114" cy="1565529"/>
            </a:xfrm>
            <a:custGeom>
              <a:avLst/>
              <a:gdLst/>
              <a:ahLst/>
              <a:cxnLst/>
              <a:rect r="r" b="b" t="t" l="l"/>
              <a:pathLst>
                <a:path h="1565529" w="12029114">
                  <a:moveTo>
                    <a:pt x="11904654" y="59690"/>
                  </a:moveTo>
                  <a:cubicBezTo>
                    <a:pt x="11940214" y="59690"/>
                    <a:pt x="11969424" y="88900"/>
                    <a:pt x="11969424" y="124460"/>
                  </a:cubicBezTo>
                  <a:lnTo>
                    <a:pt x="11969424" y="1441069"/>
                  </a:lnTo>
                  <a:cubicBezTo>
                    <a:pt x="11969424" y="1476629"/>
                    <a:pt x="11940214" y="1505839"/>
                    <a:pt x="11904654" y="1505839"/>
                  </a:cubicBezTo>
                  <a:lnTo>
                    <a:pt x="124460" y="1505839"/>
                  </a:lnTo>
                  <a:cubicBezTo>
                    <a:pt x="88900" y="1505839"/>
                    <a:pt x="59690" y="1476629"/>
                    <a:pt x="59690" y="1441069"/>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441069"/>
                  </a:lnTo>
                  <a:cubicBezTo>
                    <a:pt x="0" y="1509649"/>
                    <a:pt x="55880" y="1565529"/>
                    <a:pt x="124460" y="1565529"/>
                  </a:cubicBezTo>
                  <a:lnTo>
                    <a:pt x="11904654" y="1565529"/>
                  </a:lnTo>
                  <a:cubicBezTo>
                    <a:pt x="11973234" y="1565529"/>
                    <a:pt x="12029114" y="1509649"/>
                    <a:pt x="12029114" y="1441069"/>
                  </a:cubicBezTo>
                  <a:lnTo>
                    <a:pt x="12029114" y="124460"/>
                  </a:lnTo>
                  <a:cubicBezTo>
                    <a:pt x="12029114" y="55880"/>
                    <a:pt x="11973234" y="0"/>
                    <a:pt x="11904654" y="0"/>
                  </a:cubicBezTo>
                  <a:close/>
                </a:path>
              </a:pathLst>
            </a:custGeom>
            <a:solidFill>
              <a:srgbClr val="191919"/>
            </a:solidFill>
          </p:spPr>
        </p:sp>
      </p:grpSp>
      <p:sp>
        <p:nvSpPr>
          <p:cNvPr name="Freeform 10" id="10"/>
          <p:cNvSpPr/>
          <p:nvPr/>
        </p:nvSpPr>
        <p:spPr>
          <a:xfrm flipH="false" flipV="false" rot="0">
            <a:off x="2088317"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2760968"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3433618" y="1245949"/>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grpSp>
        <p:nvGrpSpPr>
          <p:cNvPr name="Group 13" id="13"/>
          <p:cNvGrpSpPr/>
          <p:nvPr/>
        </p:nvGrpSpPr>
        <p:grpSpPr>
          <a:xfrm rot="0">
            <a:off x="11637341" y="2501848"/>
            <a:ext cx="5090875" cy="720606"/>
            <a:chOff x="0" y="0"/>
            <a:chExt cx="7650097" cy="1082860"/>
          </a:xfrm>
        </p:grpSpPr>
        <p:sp>
          <p:nvSpPr>
            <p:cNvPr name="Freeform 14" id="14"/>
            <p:cNvSpPr/>
            <p:nvPr/>
          </p:nvSpPr>
          <p:spPr>
            <a:xfrm flipH="false" flipV="false" rot="0">
              <a:off x="31750" y="31750"/>
              <a:ext cx="7586597" cy="1019360"/>
            </a:xfrm>
            <a:custGeom>
              <a:avLst/>
              <a:gdLst/>
              <a:ahLst/>
              <a:cxnLst/>
              <a:rect r="r" b="b" t="t" l="l"/>
              <a:pathLst>
                <a:path h="1019360" w="7586597">
                  <a:moveTo>
                    <a:pt x="7493888" y="1019360"/>
                  </a:moveTo>
                  <a:lnTo>
                    <a:pt x="92710" y="1019360"/>
                  </a:lnTo>
                  <a:cubicBezTo>
                    <a:pt x="41910" y="1019360"/>
                    <a:pt x="0" y="977450"/>
                    <a:pt x="0" y="926650"/>
                  </a:cubicBezTo>
                  <a:lnTo>
                    <a:pt x="0" y="92710"/>
                  </a:lnTo>
                  <a:cubicBezTo>
                    <a:pt x="0" y="41910"/>
                    <a:pt x="41910" y="0"/>
                    <a:pt x="92710" y="0"/>
                  </a:cubicBezTo>
                  <a:lnTo>
                    <a:pt x="7492617" y="0"/>
                  </a:lnTo>
                  <a:cubicBezTo>
                    <a:pt x="7543417" y="0"/>
                    <a:pt x="7585328" y="41910"/>
                    <a:pt x="7585328" y="92710"/>
                  </a:cubicBezTo>
                  <a:lnTo>
                    <a:pt x="7585328" y="925380"/>
                  </a:lnTo>
                  <a:cubicBezTo>
                    <a:pt x="7586597" y="977450"/>
                    <a:pt x="7544688" y="1019360"/>
                    <a:pt x="7493888" y="1019360"/>
                  </a:cubicBezTo>
                  <a:close/>
                </a:path>
              </a:pathLst>
            </a:custGeom>
            <a:solidFill>
              <a:srgbClr val="5CE1E6"/>
            </a:solidFill>
          </p:spPr>
        </p:sp>
        <p:sp>
          <p:nvSpPr>
            <p:cNvPr name="Freeform 15" id="15"/>
            <p:cNvSpPr/>
            <p:nvPr/>
          </p:nvSpPr>
          <p:spPr>
            <a:xfrm flipH="false" flipV="false" rot="0">
              <a:off x="0" y="0"/>
              <a:ext cx="7650097" cy="1082860"/>
            </a:xfrm>
            <a:custGeom>
              <a:avLst/>
              <a:gdLst/>
              <a:ahLst/>
              <a:cxnLst/>
              <a:rect r="r" b="b" t="t" l="l"/>
              <a:pathLst>
                <a:path h="1082860" w="7650097">
                  <a:moveTo>
                    <a:pt x="7525638" y="59690"/>
                  </a:moveTo>
                  <a:cubicBezTo>
                    <a:pt x="7561197" y="59690"/>
                    <a:pt x="7590407" y="88900"/>
                    <a:pt x="7590407" y="124460"/>
                  </a:cubicBezTo>
                  <a:lnTo>
                    <a:pt x="7590407" y="958400"/>
                  </a:lnTo>
                  <a:cubicBezTo>
                    <a:pt x="7590407" y="993960"/>
                    <a:pt x="7561197" y="1023170"/>
                    <a:pt x="7525638" y="1023170"/>
                  </a:cubicBezTo>
                  <a:lnTo>
                    <a:pt x="124460" y="1023170"/>
                  </a:lnTo>
                  <a:cubicBezTo>
                    <a:pt x="88900" y="1023170"/>
                    <a:pt x="59690" y="993960"/>
                    <a:pt x="59690" y="958400"/>
                  </a:cubicBezTo>
                  <a:lnTo>
                    <a:pt x="59690" y="124460"/>
                  </a:lnTo>
                  <a:cubicBezTo>
                    <a:pt x="59690" y="88900"/>
                    <a:pt x="88900" y="59690"/>
                    <a:pt x="124460" y="59690"/>
                  </a:cubicBezTo>
                  <a:lnTo>
                    <a:pt x="7525638" y="59690"/>
                  </a:lnTo>
                  <a:moveTo>
                    <a:pt x="7525638" y="0"/>
                  </a:moveTo>
                  <a:lnTo>
                    <a:pt x="124460" y="0"/>
                  </a:lnTo>
                  <a:cubicBezTo>
                    <a:pt x="55880" y="0"/>
                    <a:pt x="0" y="55880"/>
                    <a:pt x="0" y="124460"/>
                  </a:cubicBezTo>
                  <a:lnTo>
                    <a:pt x="0" y="958400"/>
                  </a:lnTo>
                  <a:cubicBezTo>
                    <a:pt x="0" y="1026980"/>
                    <a:pt x="55880" y="1082860"/>
                    <a:pt x="124460" y="1082860"/>
                  </a:cubicBezTo>
                  <a:lnTo>
                    <a:pt x="7525638" y="1082860"/>
                  </a:lnTo>
                  <a:cubicBezTo>
                    <a:pt x="7594217" y="1082860"/>
                    <a:pt x="7650097" y="1026980"/>
                    <a:pt x="7650097" y="958400"/>
                  </a:cubicBezTo>
                  <a:lnTo>
                    <a:pt x="7650097" y="124460"/>
                  </a:lnTo>
                  <a:cubicBezTo>
                    <a:pt x="7650097" y="55880"/>
                    <a:pt x="7594217" y="0"/>
                    <a:pt x="7525638" y="0"/>
                  </a:cubicBezTo>
                  <a:close/>
                </a:path>
              </a:pathLst>
            </a:custGeom>
            <a:solidFill>
              <a:srgbClr val="191919"/>
            </a:solidFill>
          </p:spPr>
        </p:sp>
      </p:grpSp>
      <p:grpSp>
        <p:nvGrpSpPr>
          <p:cNvPr name="Group 16" id="16"/>
          <p:cNvGrpSpPr>
            <a:grpSpLocks noChangeAspect="true"/>
          </p:cNvGrpSpPr>
          <p:nvPr/>
        </p:nvGrpSpPr>
        <p:grpSpPr>
          <a:xfrm rot="0">
            <a:off x="11637341" y="3158150"/>
            <a:ext cx="5090875" cy="6100150"/>
            <a:chOff x="0" y="0"/>
            <a:chExt cx="3632200" cy="4352290"/>
          </a:xfrm>
        </p:grpSpPr>
        <p:sp>
          <p:nvSpPr>
            <p:cNvPr name="Freeform 17" id="17"/>
            <p:cNvSpPr/>
            <p:nvPr/>
          </p:nvSpPr>
          <p:spPr>
            <a:xfrm flipH="false" flipV="false" rot="0">
              <a:off x="15240" y="15240"/>
              <a:ext cx="3600450" cy="4320540"/>
            </a:xfrm>
            <a:custGeom>
              <a:avLst/>
              <a:gdLst/>
              <a:ahLst/>
              <a:cxnLst/>
              <a:rect r="r" b="b" t="t" l="l"/>
              <a:pathLst>
                <a:path h="4320540" w="3600450">
                  <a:moveTo>
                    <a:pt x="0" y="0"/>
                  </a:moveTo>
                  <a:lnTo>
                    <a:pt x="3600450" y="0"/>
                  </a:lnTo>
                  <a:lnTo>
                    <a:pt x="3600450" y="4320540"/>
                  </a:lnTo>
                  <a:lnTo>
                    <a:pt x="0" y="4320540"/>
                  </a:lnTo>
                  <a:close/>
                </a:path>
              </a:pathLst>
            </a:custGeom>
            <a:blipFill>
              <a:blip r:embed="rId12"/>
              <a:stretch>
                <a:fillRect l="-3595" t="-54300" r="-33739" b="-17368"/>
              </a:stretch>
            </a:blipFill>
          </p:spPr>
        </p:sp>
        <p:sp>
          <p:nvSpPr>
            <p:cNvPr name="Freeform 18" id="18"/>
            <p:cNvSpPr/>
            <p:nvPr/>
          </p:nvSpPr>
          <p:spPr>
            <a:xfrm flipH="false" flipV="false" rot="0">
              <a:off x="0" y="0"/>
              <a:ext cx="3632200" cy="4352290"/>
            </a:xfrm>
            <a:custGeom>
              <a:avLst/>
              <a:gdLst/>
              <a:ahLst/>
              <a:cxnLst/>
              <a:rect r="r" b="b" t="t" l="l"/>
              <a:pathLst>
                <a:path h="4352290" w="3632200">
                  <a:moveTo>
                    <a:pt x="3632200" y="4352290"/>
                  </a:moveTo>
                  <a:lnTo>
                    <a:pt x="0" y="4352290"/>
                  </a:lnTo>
                  <a:lnTo>
                    <a:pt x="0" y="0"/>
                  </a:lnTo>
                  <a:lnTo>
                    <a:pt x="3632200" y="0"/>
                  </a:lnTo>
                  <a:lnTo>
                    <a:pt x="3632200" y="4352290"/>
                  </a:lnTo>
                  <a:close/>
                  <a:moveTo>
                    <a:pt x="31750" y="4320540"/>
                  </a:moveTo>
                  <a:lnTo>
                    <a:pt x="3600450" y="4320540"/>
                  </a:lnTo>
                  <a:lnTo>
                    <a:pt x="3600450" y="31750"/>
                  </a:lnTo>
                  <a:lnTo>
                    <a:pt x="31750" y="31750"/>
                  </a:lnTo>
                  <a:lnTo>
                    <a:pt x="31750" y="4320540"/>
                  </a:lnTo>
                  <a:close/>
                </a:path>
              </a:pathLst>
            </a:custGeom>
            <a:solidFill>
              <a:srgbClr val="191919"/>
            </a:solidFill>
          </p:spPr>
        </p:sp>
      </p:grpSp>
      <p:sp>
        <p:nvSpPr>
          <p:cNvPr name="Freeform 19" id="19"/>
          <p:cNvSpPr/>
          <p:nvPr/>
        </p:nvSpPr>
        <p:spPr>
          <a:xfrm flipH="false" flipV="false" rot="0">
            <a:off x="11943116" y="2700632"/>
            <a:ext cx="303989" cy="303989"/>
          </a:xfrm>
          <a:custGeom>
            <a:avLst/>
            <a:gdLst/>
            <a:ahLst/>
            <a:cxnLst/>
            <a:rect r="r" b="b" t="t" l="l"/>
            <a:pathLst>
              <a:path h="303989" w="303989">
                <a:moveTo>
                  <a:pt x="0" y="0"/>
                </a:moveTo>
                <a:lnTo>
                  <a:pt x="303989" y="0"/>
                </a:lnTo>
                <a:lnTo>
                  <a:pt x="303989" y="303989"/>
                </a:lnTo>
                <a:lnTo>
                  <a:pt x="0" y="303989"/>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20" id="20"/>
          <p:cNvSpPr/>
          <p:nvPr/>
        </p:nvSpPr>
        <p:spPr>
          <a:xfrm flipH="false" flipV="false" rot="0">
            <a:off x="12446915" y="2700632"/>
            <a:ext cx="303989" cy="303989"/>
          </a:xfrm>
          <a:custGeom>
            <a:avLst/>
            <a:gdLst/>
            <a:ahLst/>
            <a:cxnLst/>
            <a:rect r="r" b="b" t="t" l="l"/>
            <a:pathLst>
              <a:path h="303989" w="303989">
                <a:moveTo>
                  <a:pt x="0" y="0"/>
                </a:moveTo>
                <a:lnTo>
                  <a:pt x="303990" y="0"/>
                </a:lnTo>
                <a:lnTo>
                  <a:pt x="303990" y="303989"/>
                </a:lnTo>
                <a:lnTo>
                  <a:pt x="0" y="30398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21" id="21"/>
          <p:cNvSpPr/>
          <p:nvPr/>
        </p:nvSpPr>
        <p:spPr>
          <a:xfrm flipH="false" flipV="false" rot="0">
            <a:off x="12950715" y="2700632"/>
            <a:ext cx="303989" cy="303989"/>
          </a:xfrm>
          <a:custGeom>
            <a:avLst/>
            <a:gdLst/>
            <a:ahLst/>
            <a:cxnLst/>
            <a:rect r="r" b="b" t="t" l="l"/>
            <a:pathLst>
              <a:path h="303989" w="303989">
                <a:moveTo>
                  <a:pt x="0" y="0"/>
                </a:moveTo>
                <a:lnTo>
                  <a:pt x="303989" y="0"/>
                </a:lnTo>
                <a:lnTo>
                  <a:pt x="303989" y="303989"/>
                </a:lnTo>
                <a:lnTo>
                  <a:pt x="0" y="303989"/>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2" id="22"/>
          <p:cNvSpPr/>
          <p:nvPr/>
        </p:nvSpPr>
        <p:spPr>
          <a:xfrm flipH="false" flipV="false" rot="0">
            <a:off x="2760968" y="2700632"/>
            <a:ext cx="1812046" cy="1667082"/>
          </a:xfrm>
          <a:custGeom>
            <a:avLst/>
            <a:gdLst/>
            <a:ahLst/>
            <a:cxnLst/>
            <a:rect r="r" b="b" t="t" l="l"/>
            <a:pathLst>
              <a:path h="1667082" w="1812046">
                <a:moveTo>
                  <a:pt x="0" y="0"/>
                </a:moveTo>
                <a:lnTo>
                  <a:pt x="1812046" y="0"/>
                </a:lnTo>
                <a:lnTo>
                  <a:pt x="1812046" y="1667082"/>
                </a:lnTo>
                <a:lnTo>
                  <a:pt x="0" y="1667082"/>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3" id="23"/>
          <p:cNvSpPr/>
          <p:nvPr/>
        </p:nvSpPr>
        <p:spPr>
          <a:xfrm flipH="false" flipV="false" rot="0">
            <a:off x="15072471" y="5365440"/>
            <a:ext cx="2654440" cy="842785"/>
          </a:xfrm>
          <a:custGeom>
            <a:avLst/>
            <a:gdLst/>
            <a:ahLst/>
            <a:cxnLst/>
            <a:rect r="r" b="b" t="t" l="l"/>
            <a:pathLst>
              <a:path h="842785" w="2654440">
                <a:moveTo>
                  <a:pt x="0" y="0"/>
                </a:moveTo>
                <a:lnTo>
                  <a:pt x="2654440" y="0"/>
                </a:lnTo>
                <a:lnTo>
                  <a:pt x="2654440" y="842785"/>
                </a:lnTo>
                <a:lnTo>
                  <a:pt x="0" y="842785"/>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4" id="24"/>
          <p:cNvSpPr/>
          <p:nvPr/>
        </p:nvSpPr>
        <p:spPr>
          <a:xfrm flipH="true" flipV="false" rot="0">
            <a:off x="11775489" y="6227275"/>
            <a:ext cx="2654440" cy="842785"/>
          </a:xfrm>
          <a:custGeom>
            <a:avLst/>
            <a:gdLst/>
            <a:ahLst/>
            <a:cxnLst/>
            <a:rect r="r" b="b" t="t" l="l"/>
            <a:pathLst>
              <a:path h="842785" w="2654440">
                <a:moveTo>
                  <a:pt x="2654441" y="0"/>
                </a:moveTo>
                <a:lnTo>
                  <a:pt x="0" y="0"/>
                </a:lnTo>
                <a:lnTo>
                  <a:pt x="0" y="842785"/>
                </a:lnTo>
                <a:lnTo>
                  <a:pt x="2654441" y="842785"/>
                </a:lnTo>
                <a:lnTo>
                  <a:pt x="2654441"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5" id="25"/>
          <p:cNvSpPr/>
          <p:nvPr/>
        </p:nvSpPr>
        <p:spPr>
          <a:xfrm flipH="true" flipV="false" rot="0">
            <a:off x="10600264" y="4165184"/>
            <a:ext cx="2654440" cy="842785"/>
          </a:xfrm>
          <a:custGeom>
            <a:avLst/>
            <a:gdLst/>
            <a:ahLst/>
            <a:cxnLst/>
            <a:rect r="r" b="b" t="t" l="l"/>
            <a:pathLst>
              <a:path h="842785" w="2654440">
                <a:moveTo>
                  <a:pt x="2654440" y="0"/>
                </a:moveTo>
                <a:lnTo>
                  <a:pt x="0" y="0"/>
                </a:lnTo>
                <a:lnTo>
                  <a:pt x="0" y="842784"/>
                </a:lnTo>
                <a:lnTo>
                  <a:pt x="2654440" y="842784"/>
                </a:lnTo>
                <a:lnTo>
                  <a:pt x="265444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6" id="26"/>
          <p:cNvSpPr/>
          <p:nvPr/>
        </p:nvSpPr>
        <p:spPr>
          <a:xfrm flipH="false" flipV="false" rot="0">
            <a:off x="10807392" y="4404768"/>
            <a:ext cx="459546" cy="363616"/>
          </a:xfrm>
          <a:custGeom>
            <a:avLst/>
            <a:gdLst/>
            <a:ahLst/>
            <a:cxnLst/>
            <a:rect r="r" b="b" t="t" l="l"/>
            <a:pathLst>
              <a:path h="363616" w="459546">
                <a:moveTo>
                  <a:pt x="0" y="0"/>
                </a:moveTo>
                <a:lnTo>
                  <a:pt x="459546" y="0"/>
                </a:lnTo>
                <a:lnTo>
                  <a:pt x="459546" y="363616"/>
                </a:lnTo>
                <a:lnTo>
                  <a:pt x="0" y="363616"/>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Freeform 27" id="27"/>
          <p:cNvSpPr/>
          <p:nvPr/>
        </p:nvSpPr>
        <p:spPr>
          <a:xfrm flipH="false" flipV="false" rot="0">
            <a:off x="17058960" y="5517415"/>
            <a:ext cx="507858" cy="507858"/>
          </a:xfrm>
          <a:custGeom>
            <a:avLst/>
            <a:gdLst/>
            <a:ahLst/>
            <a:cxnLst/>
            <a:rect r="r" b="b" t="t" l="l"/>
            <a:pathLst>
              <a:path h="507858" w="507858">
                <a:moveTo>
                  <a:pt x="0" y="0"/>
                </a:moveTo>
                <a:lnTo>
                  <a:pt x="507857" y="0"/>
                </a:lnTo>
                <a:lnTo>
                  <a:pt x="507857" y="507858"/>
                </a:lnTo>
                <a:lnTo>
                  <a:pt x="0" y="507858"/>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sp>
        <p:nvSpPr>
          <p:cNvPr name="Freeform 28" id="28"/>
          <p:cNvSpPr/>
          <p:nvPr/>
        </p:nvSpPr>
        <p:spPr>
          <a:xfrm flipH="false" flipV="false" rot="0">
            <a:off x="11956654" y="6425770"/>
            <a:ext cx="491663" cy="464845"/>
          </a:xfrm>
          <a:custGeom>
            <a:avLst/>
            <a:gdLst/>
            <a:ahLst/>
            <a:cxnLst/>
            <a:rect r="r" b="b" t="t" l="l"/>
            <a:pathLst>
              <a:path h="464845" w="491663">
                <a:moveTo>
                  <a:pt x="0" y="0"/>
                </a:moveTo>
                <a:lnTo>
                  <a:pt x="491663" y="0"/>
                </a:lnTo>
                <a:lnTo>
                  <a:pt x="491663" y="464845"/>
                </a:lnTo>
                <a:lnTo>
                  <a:pt x="0" y="464845"/>
                </a:lnTo>
                <a:lnTo>
                  <a:pt x="0" y="0"/>
                </a:lnTo>
                <a:close/>
              </a:path>
            </a:pathLst>
          </a:custGeom>
          <a:blipFill>
            <a:blip r:embed="rId21">
              <a:extLst>
                <a:ext uri="{96DAC541-7B7A-43D3-8B79-37D633B846F1}">
                  <asvg:svgBlip xmlns:asvg="http://schemas.microsoft.com/office/drawing/2016/SVG/main" r:embed="rId22"/>
                </a:ext>
              </a:extLst>
            </a:blip>
            <a:stretch>
              <a:fillRect l="0" t="0" r="0" b="0"/>
            </a:stretch>
          </a:blipFill>
        </p:spPr>
      </p:sp>
      <p:sp>
        <p:nvSpPr>
          <p:cNvPr name="TextBox 29" id="29"/>
          <p:cNvSpPr txBox="true"/>
          <p:nvPr/>
        </p:nvSpPr>
        <p:spPr>
          <a:xfrm rot="0">
            <a:off x="4947393" y="3271342"/>
            <a:ext cx="4111928" cy="631726"/>
          </a:xfrm>
          <a:prstGeom prst="rect">
            <a:avLst/>
          </a:prstGeom>
        </p:spPr>
        <p:txBody>
          <a:bodyPr anchor="t" rtlCol="false" tIns="0" lIns="0" bIns="0" rIns="0">
            <a:spAutoFit/>
          </a:bodyPr>
          <a:lstStyle/>
          <a:p>
            <a:pPr>
              <a:lnSpc>
                <a:spcPts val="4400"/>
              </a:lnSpc>
            </a:pPr>
            <a:r>
              <a:rPr lang="en-US" sz="5500">
                <a:solidFill>
                  <a:srgbClr val="191919"/>
                </a:solidFill>
                <a:latin typeface="Bernoru"/>
              </a:rPr>
              <a:t>TRENDS</a:t>
            </a:r>
          </a:p>
        </p:txBody>
      </p:sp>
      <p:sp>
        <p:nvSpPr>
          <p:cNvPr name="TextBox 30" id="30"/>
          <p:cNvSpPr txBox="true"/>
          <p:nvPr/>
        </p:nvSpPr>
        <p:spPr>
          <a:xfrm rot="0">
            <a:off x="2760968" y="4969868"/>
            <a:ext cx="5784738" cy="2873258"/>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 Nam at interdum ex. Vestibulum id nunc eros. In condimentum magna ligula, eu semper magna porta vel.</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false" rot="0">
            <a:off x="-2735873" y="-4884272"/>
            <a:ext cx="6425521" cy="6425521"/>
          </a:xfrm>
          <a:custGeom>
            <a:avLst/>
            <a:gdLst/>
            <a:ahLst/>
            <a:cxnLst/>
            <a:rect r="r" b="b" t="t" l="l"/>
            <a:pathLst>
              <a:path h="6425521" w="6425521">
                <a:moveTo>
                  <a:pt x="0" y="0"/>
                </a:moveTo>
                <a:lnTo>
                  <a:pt x="6425521" y="0"/>
                </a:lnTo>
                <a:lnTo>
                  <a:pt x="6425521" y="6425520"/>
                </a:lnTo>
                <a:lnTo>
                  <a:pt x="0" y="64255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true" flipV="true" rot="0">
            <a:off x="15107541" y="7598718"/>
            <a:ext cx="5560541" cy="4114800"/>
          </a:xfrm>
          <a:custGeom>
            <a:avLst/>
            <a:gdLst/>
            <a:ahLst/>
            <a:cxnLst/>
            <a:rect r="r" b="b" t="t" l="l"/>
            <a:pathLst>
              <a:path h="4114800" w="5560541">
                <a:moveTo>
                  <a:pt x="5560540" y="4114800"/>
                </a:moveTo>
                <a:lnTo>
                  <a:pt x="0" y="4114800"/>
                </a:lnTo>
                <a:lnTo>
                  <a:pt x="0" y="0"/>
                </a:lnTo>
                <a:lnTo>
                  <a:pt x="5560540" y="0"/>
                </a:lnTo>
                <a:lnTo>
                  <a:pt x="5560540" y="411480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11562603" y="2849974"/>
            <a:ext cx="3210936" cy="4587052"/>
          </a:xfrm>
          <a:custGeom>
            <a:avLst/>
            <a:gdLst/>
            <a:ahLst/>
            <a:cxnLst/>
            <a:rect r="r" b="b" t="t" l="l"/>
            <a:pathLst>
              <a:path h="4587052" w="3210936">
                <a:moveTo>
                  <a:pt x="0" y="0"/>
                </a:moveTo>
                <a:lnTo>
                  <a:pt x="3210936" y="0"/>
                </a:lnTo>
                <a:lnTo>
                  <a:pt x="3210936" y="4587052"/>
                </a:lnTo>
                <a:lnTo>
                  <a:pt x="0" y="458705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5" id="5"/>
          <p:cNvSpPr txBox="true"/>
          <p:nvPr/>
        </p:nvSpPr>
        <p:spPr>
          <a:xfrm rot="0">
            <a:off x="1892825" y="2303161"/>
            <a:ext cx="6679675" cy="2508149"/>
          </a:xfrm>
          <a:prstGeom prst="rect">
            <a:avLst/>
          </a:prstGeom>
        </p:spPr>
        <p:txBody>
          <a:bodyPr anchor="t" rtlCol="false" tIns="0" lIns="0" bIns="0" rIns="0">
            <a:spAutoFit/>
          </a:bodyPr>
          <a:lstStyle/>
          <a:p>
            <a:pPr>
              <a:lnSpc>
                <a:spcPts val="6500"/>
              </a:lnSpc>
            </a:pPr>
            <a:r>
              <a:rPr lang="en-US" sz="6500">
                <a:solidFill>
                  <a:srgbClr val="191919"/>
                </a:solidFill>
                <a:latin typeface="Bernoru"/>
              </a:rPr>
              <a:t>TRENDS IN</a:t>
            </a:r>
          </a:p>
          <a:p>
            <a:pPr>
              <a:lnSpc>
                <a:spcPts val="6500"/>
              </a:lnSpc>
            </a:pPr>
            <a:r>
              <a:rPr lang="en-US" sz="6500">
                <a:solidFill>
                  <a:srgbClr val="191919"/>
                </a:solidFill>
                <a:latin typeface="Bernoru"/>
              </a:rPr>
              <a:t>DIGITAL MARKETING</a:t>
            </a:r>
          </a:p>
        </p:txBody>
      </p:sp>
      <p:sp>
        <p:nvSpPr>
          <p:cNvPr name="TextBox 6" id="6"/>
          <p:cNvSpPr txBox="true"/>
          <p:nvPr/>
        </p:nvSpPr>
        <p:spPr>
          <a:xfrm rot="0">
            <a:off x="1892825" y="5767219"/>
            <a:ext cx="5784738" cy="2873258"/>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 Nam at interdum ex. Vestibulum id nunc eros. In condimentum magna ligula, eu semper magna porta vel.</a:t>
            </a:r>
          </a:p>
        </p:txBody>
      </p:sp>
      <p:sp>
        <p:nvSpPr>
          <p:cNvPr name="TextBox 7" id="7"/>
          <p:cNvSpPr txBox="true"/>
          <p:nvPr/>
        </p:nvSpPr>
        <p:spPr>
          <a:xfrm rot="0">
            <a:off x="14773539" y="2509661"/>
            <a:ext cx="1999359" cy="723725"/>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Social</a:t>
            </a:r>
          </a:p>
          <a:p>
            <a:pPr algn="ctr">
              <a:lnSpc>
                <a:spcPts val="2400"/>
              </a:lnSpc>
            </a:pPr>
            <a:r>
              <a:rPr lang="en-US" sz="3000">
                <a:solidFill>
                  <a:srgbClr val="191919"/>
                </a:solidFill>
                <a:latin typeface="Gaegu Bold"/>
              </a:rPr>
              <a:t>Media</a:t>
            </a:r>
          </a:p>
        </p:txBody>
      </p:sp>
      <p:sp>
        <p:nvSpPr>
          <p:cNvPr name="TextBox 8" id="8"/>
          <p:cNvSpPr txBox="true"/>
          <p:nvPr/>
        </p:nvSpPr>
        <p:spPr>
          <a:xfrm rot="0">
            <a:off x="10806063" y="1579348"/>
            <a:ext cx="1999359" cy="723725"/>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E-mail</a:t>
            </a:r>
          </a:p>
          <a:p>
            <a:pPr algn="ctr">
              <a:lnSpc>
                <a:spcPts val="2400"/>
              </a:lnSpc>
            </a:pPr>
            <a:r>
              <a:rPr lang="en-US" sz="3000">
                <a:solidFill>
                  <a:srgbClr val="191919"/>
                </a:solidFill>
                <a:latin typeface="Gaegu Bold"/>
              </a:rPr>
              <a:t>Marketing</a:t>
            </a:r>
          </a:p>
        </p:txBody>
      </p:sp>
      <p:sp>
        <p:nvSpPr>
          <p:cNvPr name="TextBox 9" id="9"/>
          <p:cNvSpPr txBox="true"/>
          <p:nvPr/>
        </p:nvSpPr>
        <p:spPr>
          <a:xfrm rot="0">
            <a:off x="8991600" y="4201798"/>
            <a:ext cx="1999359" cy="723725"/>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Digital</a:t>
            </a:r>
          </a:p>
          <a:p>
            <a:pPr algn="ctr">
              <a:lnSpc>
                <a:spcPts val="2400"/>
              </a:lnSpc>
            </a:pPr>
            <a:r>
              <a:rPr lang="en-US" sz="3000">
                <a:solidFill>
                  <a:srgbClr val="191919"/>
                </a:solidFill>
                <a:latin typeface="Gaegu Bold"/>
              </a:rPr>
              <a:t>Campaign</a:t>
            </a:r>
          </a:p>
        </p:txBody>
      </p:sp>
      <p:sp>
        <p:nvSpPr>
          <p:cNvPr name="TextBox 10" id="10"/>
          <p:cNvSpPr txBox="true"/>
          <p:nvPr/>
        </p:nvSpPr>
        <p:spPr>
          <a:xfrm rot="0">
            <a:off x="9806383" y="7255905"/>
            <a:ext cx="1999359" cy="723725"/>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Content</a:t>
            </a:r>
          </a:p>
          <a:p>
            <a:pPr algn="ctr">
              <a:lnSpc>
                <a:spcPts val="2400"/>
              </a:lnSpc>
            </a:pPr>
            <a:r>
              <a:rPr lang="en-US" sz="3000">
                <a:solidFill>
                  <a:srgbClr val="191919"/>
                </a:solidFill>
                <a:latin typeface="Gaegu Bold"/>
              </a:rPr>
              <a:t>Marketing</a:t>
            </a:r>
          </a:p>
        </p:txBody>
      </p:sp>
      <p:sp>
        <p:nvSpPr>
          <p:cNvPr name="TextBox 11" id="11"/>
          <p:cNvSpPr txBox="true"/>
          <p:nvPr/>
        </p:nvSpPr>
        <p:spPr>
          <a:xfrm rot="0">
            <a:off x="13773860" y="8279316"/>
            <a:ext cx="1999359" cy="419013"/>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SEO</a:t>
            </a:r>
          </a:p>
        </p:txBody>
      </p:sp>
      <p:sp>
        <p:nvSpPr>
          <p:cNvPr name="TextBox 12" id="12"/>
          <p:cNvSpPr txBox="true"/>
          <p:nvPr/>
        </p:nvSpPr>
        <p:spPr>
          <a:xfrm rot="0">
            <a:off x="15107541" y="5843419"/>
            <a:ext cx="1999359" cy="723725"/>
          </a:xfrm>
          <a:prstGeom prst="rect">
            <a:avLst/>
          </a:prstGeom>
        </p:spPr>
        <p:txBody>
          <a:bodyPr anchor="t" rtlCol="false" tIns="0" lIns="0" bIns="0" rIns="0">
            <a:spAutoFit/>
          </a:bodyPr>
          <a:lstStyle/>
          <a:p>
            <a:pPr algn="ctr">
              <a:lnSpc>
                <a:spcPts val="2400"/>
              </a:lnSpc>
            </a:pPr>
            <a:r>
              <a:rPr lang="en-US" sz="3000">
                <a:solidFill>
                  <a:srgbClr val="191919"/>
                </a:solidFill>
                <a:latin typeface="Gaegu Bold"/>
              </a:rPr>
              <a:t>Mobile</a:t>
            </a:r>
          </a:p>
          <a:p>
            <a:pPr algn="ctr">
              <a:lnSpc>
                <a:spcPts val="2400"/>
              </a:lnSpc>
            </a:pPr>
            <a:r>
              <a:rPr lang="en-US" sz="3000">
                <a:solidFill>
                  <a:srgbClr val="191919"/>
                </a:solidFill>
                <a:latin typeface="Gaegu Bold"/>
              </a:rPr>
              <a:t>Apps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38B6FF"/>
        </a:solidFill>
      </p:bgPr>
    </p:bg>
    <p:spTree>
      <p:nvGrpSpPr>
        <p:cNvPr id="1" name=""/>
        <p:cNvGrpSpPr/>
        <p:nvPr/>
      </p:nvGrpSpPr>
      <p:grpSpPr>
        <a:xfrm>
          <a:off x="0" y="0"/>
          <a:ext cx="0" cy="0"/>
          <a:chOff x="0" y="0"/>
          <a:chExt cx="0" cy="0"/>
        </a:xfrm>
      </p:grpSpPr>
      <p:sp>
        <p:nvSpPr>
          <p:cNvPr name="Freeform 2" id="2"/>
          <p:cNvSpPr/>
          <p:nvPr/>
        </p:nvSpPr>
        <p:spPr>
          <a:xfrm flipH="false" flipV="true" rot="-1219371">
            <a:off x="5882813" y="-1459022"/>
            <a:ext cx="4642664" cy="5456122"/>
          </a:xfrm>
          <a:custGeom>
            <a:avLst/>
            <a:gdLst/>
            <a:ahLst/>
            <a:cxnLst/>
            <a:rect r="r" b="b" t="t" l="l"/>
            <a:pathLst>
              <a:path h="5456122" w="4642664">
                <a:moveTo>
                  <a:pt x="0" y="5456122"/>
                </a:moveTo>
                <a:lnTo>
                  <a:pt x="4642664" y="5456122"/>
                </a:lnTo>
                <a:lnTo>
                  <a:pt x="4642664" y="0"/>
                </a:lnTo>
                <a:lnTo>
                  <a:pt x="0" y="0"/>
                </a:lnTo>
                <a:lnTo>
                  <a:pt x="0" y="5456122"/>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2232861" y="6168256"/>
            <a:ext cx="5267829" cy="5267829"/>
          </a:xfrm>
          <a:custGeom>
            <a:avLst/>
            <a:gdLst/>
            <a:ahLst/>
            <a:cxnLst/>
            <a:rect r="r" b="b" t="t" l="l"/>
            <a:pathLst>
              <a:path h="5267829" w="5267829">
                <a:moveTo>
                  <a:pt x="0" y="0"/>
                </a:moveTo>
                <a:lnTo>
                  <a:pt x="5267829" y="0"/>
                </a:lnTo>
                <a:lnTo>
                  <a:pt x="5267829" y="5267829"/>
                </a:lnTo>
                <a:lnTo>
                  <a:pt x="0" y="526782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2149625">
            <a:off x="16242690" y="4891548"/>
            <a:ext cx="4952166" cy="4114800"/>
          </a:xfrm>
          <a:custGeom>
            <a:avLst/>
            <a:gdLst/>
            <a:ahLst/>
            <a:cxnLst/>
            <a:rect r="r" b="b" t="t" l="l"/>
            <a:pathLst>
              <a:path h="4114800" w="4952166">
                <a:moveTo>
                  <a:pt x="0" y="0"/>
                </a:moveTo>
                <a:lnTo>
                  <a:pt x="4952166" y="0"/>
                </a:lnTo>
                <a:lnTo>
                  <a:pt x="4952166"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grpSp>
        <p:nvGrpSpPr>
          <p:cNvPr name="Group 5" id="5"/>
          <p:cNvGrpSpPr/>
          <p:nvPr/>
        </p:nvGrpSpPr>
        <p:grpSpPr>
          <a:xfrm rot="0">
            <a:off x="9144000" y="2052358"/>
            <a:ext cx="8004959" cy="6965604"/>
            <a:chOff x="0" y="0"/>
            <a:chExt cx="12029114" cy="10467266"/>
          </a:xfrm>
        </p:grpSpPr>
        <p:sp>
          <p:nvSpPr>
            <p:cNvPr name="Freeform 6" id="6"/>
            <p:cNvSpPr/>
            <p:nvPr/>
          </p:nvSpPr>
          <p:spPr>
            <a:xfrm flipH="false" flipV="false" rot="0">
              <a:off x="31750" y="31750"/>
              <a:ext cx="11965614" cy="10403767"/>
            </a:xfrm>
            <a:custGeom>
              <a:avLst/>
              <a:gdLst/>
              <a:ahLst/>
              <a:cxnLst/>
              <a:rect r="r" b="b" t="t" l="l"/>
              <a:pathLst>
                <a:path h="10403767" w="11965614">
                  <a:moveTo>
                    <a:pt x="11872904" y="10403767"/>
                  </a:moveTo>
                  <a:lnTo>
                    <a:pt x="92710" y="10403767"/>
                  </a:lnTo>
                  <a:cubicBezTo>
                    <a:pt x="41910" y="10403767"/>
                    <a:pt x="0" y="10361857"/>
                    <a:pt x="0" y="10311057"/>
                  </a:cubicBezTo>
                  <a:lnTo>
                    <a:pt x="0" y="92710"/>
                  </a:lnTo>
                  <a:cubicBezTo>
                    <a:pt x="0" y="41910"/>
                    <a:pt x="41910" y="0"/>
                    <a:pt x="92710" y="0"/>
                  </a:cubicBezTo>
                  <a:lnTo>
                    <a:pt x="11871634" y="0"/>
                  </a:lnTo>
                  <a:cubicBezTo>
                    <a:pt x="11922434" y="0"/>
                    <a:pt x="11964344" y="41910"/>
                    <a:pt x="11964344" y="92710"/>
                  </a:cubicBezTo>
                  <a:lnTo>
                    <a:pt x="11964344" y="10309786"/>
                  </a:lnTo>
                  <a:cubicBezTo>
                    <a:pt x="11965614" y="10361857"/>
                    <a:pt x="11923704" y="10403767"/>
                    <a:pt x="11872904" y="10403767"/>
                  </a:cubicBezTo>
                  <a:close/>
                </a:path>
              </a:pathLst>
            </a:custGeom>
            <a:solidFill>
              <a:srgbClr val="FFFFFF"/>
            </a:solidFill>
          </p:spPr>
        </p:sp>
        <p:sp>
          <p:nvSpPr>
            <p:cNvPr name="Freeform 7" id="7"/>
            <p:cNvSpPr/>
            <p:nvPr/>
          </p:nvSpPr>
          <p:spPr>
            <a:xfrm flipH="false" flipV="false" rot="0">
              <a:off x="0" y="0"/>
              <a:ext cx="12029114" cy="10467267"/>
            </a:xfrm>
            <a:custGeom>
              <a:avLst/>
              <a:gdLst/>
              <a:ahLst/>
              <a:cxnLst/>
              <a:rect r="r" b="b" t="t" l="l"/>
              <a:pathLst>
                <a:path h="10467267" w="12029114">
                  <a:moveTo>
                    <a:pt x="11904654" y="59690"/>
                  </a:moveTo>
                  <a:cubicBezTo>
                    <a:pt x="11940214" y="59690"/>
                    <a:pt x="11969424" y="88900"/>
                    <a:pt x="11969424" y="124460"/>
                  </a:cubicBezTo>
                  <a:lnTo>
                    <a:pt x="11969424" y="10342807"/>
                  </a:lnTo>
                  <a:cubicBezTo>
                    <a:pt x="11969424" y="10378367"/>
                    <a:pt x="11940214" y="10407576"/>
                    <a:pt x="11904654" y="10407576"/>
                  </a:cubicBezTo>
                  <a:lnTo>
                    <a:pt x="124460" y="10407576"/>
                  </a:lnTo>
                  <a:cubicBezTo>
                    <a:pt x="88900" y="10407576"/>
                    <a:pt x="59690" y="10378367"/>
                    <a:pt x="59690" y="10342807"/>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0342807"/>
                  </a:lnTo>
                  <a:cubicBezTo>
                    <a:pt x="0" y="10411386"/>
                    <a:pt x="55880" y="10467267"/>
                    <a:pt x="124460" y="10467267"/>
                  </a:cubicBezTo>
                  <a:lnTo>
                    <a:pt x="11904654" y="10467267"/>
                  </a:lnTo>
                  <a:cubicBezTo>
                    <a:pt x="11973234" y="10467267"/>
                    <a:pt x="12029114" y="10411386"/>
                    <a:pt x="12029114" y="10342807"/>
                  </a:cubicBezTo>
                  <a:lnTo>
                    <a:pt x="12029114" y="124460"/>
                  </a:lnTo>
                  <a:cubicBezTo>
                    <a:pt x="12029114" y="55880"/>
                    <a:pt x="11973234" y="0"/>
                    <a:pt x="11904654" y="0"/>
                  </a:cubicBezTo>
                  <a:close/>
                </a:path>
              </a:pathLst>
            </a:custGeom>
            <a:solidFill>
              <a:srgbClr val="191919"/>
            </a:solidFill>
          </p:spPr>
        </p:sp>
      </p:grpSp>
      <p:grpSp>
        <p:nvGrpSpPr>
          <p:cNvPr name="Group 8" id="8"/>
          <p:cNvGrpSpPr/>
          <p:nvPr/>
        </p:nvGrpSpPr>
        <p:grpSpPr>
          <a:xfrm rot="0">
            <a:off x="9144000" y="1269039"/>
            <a:ext cx="8004959" cy="1041805"/>
            <a:chOff x="0" y="0"/>
            <a:chExt cx="12029114" cy="1565529"/>
          </a:xfrm>
        </p:grpSpPr>
        <p:sp>
          <p:nvSpPr>
            <p:cNvPr name="Freeform 9" id="9"/>
            <p:cNvSpPr/>
            <p:nvPr/>
          </p:nvSpPr>
          <p:spPr>
            <a:xfrm flipH="false" flipV="false" rot="0">
              <a:off x="31750" y="31750"/>
              <a:ext cx="11965614" cy="1502029"/>
            </a:xfrm>
            <a:custGeom>
              <a:avLst/>
              <a:gdLst/>
              <a:ahLst/>
              <a:cxnLst/>
              <a:rect r="r" b="b" t="t" l="l"/>
              <a:pathLst>
                <a:path h="1502029" w="11965614">
                  <a:moveTo>
                    <a:pt x="11872904" y="1502029"/>
                  </a:moveTo>
                  <a:lnTo>
                    <a:pt x="92710" y="1502029"/>
                  </a:lnTo>
                  <a:cubicBezTo>
                    <a:pt x="41910" y="1502029"/>
                    <a:pt x="0" y="1460119"/>
                    <a:pt x="0" y="1409319"/>
                  </a:cubicBezTo>
                  <a:lnTo>
                    <a:pt x="0" y="92710"/>
                  </a:lnTo>
                  <a:cubicBezTo>
                    <a:pt x="0" y="41910"/>
                    <a:pt x="41910" y="0"/>
                    <a:pt x="92710" y="0"/>
                  </a:cubicBezTo>
                  <a:lnTo>
                    <a:pt x="11871634" y="0"/>
                  </a:lnTo>
                  <a:cubicBezTo>
                    <a:pt x="11922434" y="0"/>
                    <a:pt x="11964344" y="41910"/>
                    <a:pt x="11964344" y="92710"/>
                  </a:cubicBezTo>
                  <a:lnTo>
                    <a:pt x="11964344" y="1408049"/>
                  </a:lnTo>
                  <a:cubicBezTo>
                    <a:pt x="11965614" y="1460119"/>
                    <a:pt x="11923704" y="1502029"/>
                    <a:pt x="11872904" y="1502029"/>
                  </a:cubicBezTo>
                  <a:close/>
                </a:path>
              </a:pathLst>
            </a:custGeom>
            <a:solidFill>
              <a:srgbClr val="0CC0DF"/>
            </a:solidFill>
          </p:spPr>
        </p:sp>
        <p:sp>
          <p:nvSpPr>
            <p:cNvPr name="Freeform 10" id="10"/>
            <p:cNvSpPr/>
            <p:nvPr/>
          </p:nvSpPr>
          <p:spPr>
            <a:xfrm flipH="false" flipV="false" rot="0">
              <a:off x="0" y="0"/>
              <a:ext cx="12029114" cy="1565529"/>
            </a:xfrm>
            <a:custGeom>
              <a:avLst/>
              <a:gdLst/>
              <a:ahLst/>
              <a:cxnLst/>
              <a:rect r="r" b="b" t="t" l="l"/>
              <a:pathLst>
                <a:path h="1565529" w="12029114">
                  <a:moveTo>
                    <a:pt x="11904654" y="59690"/>
                  </a:moveTo>
                  <a:cubicBezTo>
                    <a:pt x="11940214" y="59690"/>
                    <a:pt x="11969424" y="88900"/>
                    <a:pt x="11969424" y="124460"/>
                  </a:cubicBezTo>
                  <a:lnTo>
                    <a:pt x="11969424" y="1441069"/>
                  </a:lnTo>
                  <a:cubicBezTo>
                    <a:pt x="11969424" y="1476629"/>
                    <a:pt x="11940214" y="1505839"/>
                    <a:pt x="11904654" y="1505839"/>
                  </a:cubicBezTo>
                  <a:lnTo>
                    <a:pt x="124460" y="1505839"/>
                  </a:lnTo>
                  <a:cubicBezTo>
                    <a:pt x="88900" y="1505839"/>
                    <a:pt x="59690" y="1476629"/>
                    <a:pt x="59690" y="1441069"/>
                  </a:cubicBezTo>
                  <a:lnTo>
                    <a:pt x="59690" y="124460"/>
                  </a:lnTo>
                  <a:cubicBezTo>
                    <a:pt x="59690" y="88900"/>
                    <a:pt x="88900" y="59690"/>
                    <a:pt x="124460" y="59690"/>
                  </a:cubicBezTo>
                  <a:lnTo>
                    <a:pt x="11904654" y="59690"/>
                  </a:lnTo>
                  <a:moveTo>
                    <a:pt x="11904654" y="0"/>
                  </a:moveTo>
                  <a:lnTo>
                    <a:pt x="124460" y="0"/>
                  </a:lnTo>
                  <a:cubicBezTo>
                    <a:pt x="55880" y="0"/>
                    <a:pt x="0" y="55880"/>
                    <a:pt x="0" y="124460"/>
                  </a:cubicBezTo>
                  <a:lnTo>
                    <a:pt x="0" y="1441069"/>
                  </a:lnTo>
                  <a:cubicBezTo>
                    <a:pt x="0" y="1509649"/>
                    <a:pt x="55880" y="1565529"/>
                    <a:pt x="124460" y="1565529"/>
                  </a:cubicBezTo>
                  <a:lnTo>
                    <a:pt x="11904654" y="1565529"/>
                  </a:lnTo>
                  <a:cubicBezTo>
                    <a:pt x="11973234" y="1565529"/>
                    <a:pt x="12029114" y="1509649"/>
                    <a:pt x="12029114" y="1441069"/>
                  </a:cubicBezTo>
                  <a:lnTo>
                    <a:pt x="12029114" y="124460"/>
                  </a:lnTo>
                  <a:cubicBezTo>
                    <a:pt x="12029114" y="55880"/>
                    <a:pt x="11973234" y="0"/>
                    <a:pt x="11904654" y="0"/>
                  </a:cubicBezTo>
                  <a:close/>
                </a:path>
              </a:pathLst>
            </a:custGeom>
            <a:solidFill>
              <a:srgbClr val="191919"/>
            </a:solidFill>
          </p:spPr>
        </p:sp>
      </p:grpSp>
      <p:sp>
        <p:nvSpPr>
          <p:cNvPr name="Freeform 11" id="11"/>
          <p:cNvSpPr/>
          <p:nvPr/>
        </p:nvSpPr>
        <p:spPr>
          <a:xfrm flipH="false" flipV="false" rot="0">
            <a:off x="9577283"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2" id="12"/>
          <p:cNvSpPr/>
          <p:nvPr/>
        </p:nvSpPr>
        <p:spPr>
          <a:xfrm flipH="false" flipV="false" rot="0">
            <a:off x="10249934"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3" id="13"/>
          <p:cNvSpPr/>
          <p:nvPr/>
        </p:nvSpPr>
        <p:spPr>
          <a:xfrm flipH="false" flipV="false" rot="0">
            <a:off x="10922585" y="1590238"/>
            <a:ext cx="405873" cy="405873"/>
          </a:xfrm>
          <a:custGeom>
            <a:avLst/>
            <a:gdLst/>
            <a:ahLst/>
            <a:cxnLst/>
            <a:rect r="r" b="b" t="t" l="l"/>
            <a:pathLst>
              <a:path h="405873" w="405873">
                <a:moveTo>
                  <a:pt x="0" y="0"/>
                </a:moveTo>
                <a:lnTo>
                  <a:pt x="405873" y="0"/>
                </a:lnTo>
                <a:lnTo>
                  <a:pt x="405873" y="405873"/>
                </a:lnTo>
                <a:lnTo>
                  <a:pt x="0" y="405873"/>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4" id="14"/>
          <p:cNvSpPr txBox="true"/>
          <p:nvPr/>
        </p:nvSpPr>
        <p:spPr>
          <a:xfrm rot="0">
            <a:off x="10326134" y="3615631"/>
            <a:ext cx="6457921" cy="631726"/>
          </a:xfrm>
          <a:prstGeom prst="rect">
            <a:avLst/>
          </a:prstGeom>
        </p:spPr>
        <p:txBody>
          <a:bodyPr anchor="t" rtlCol="false" tIns="0" lIns="0" bIns="0" rIns="0">
            <a:spAutoFit/>
          </a:bodyPr>
          <a:lstStyle/>
          <a:p>
            <a:pPr>
              <a:lnSpc>
                <a:spcPts val="4400"/>
              </a:lnSpc>
            </a:pPr>
            <a:r>
              <a:rPr lang="en-US" sz="5500">
                <a:solidFill>
                  <a:srgbClr val="191919"/>
                </a:solidFill>
                <a:latin typeface="Bernoru"/>
              </a:rPr>
              <a:t>CONCLUSION</a:t>
            </a:r>
          </a:p>
        </p:txBody>
      </p:sp>
      <p:sp>
        <p:nvSpPr>
          <p:cNvPr name="TextBox 15" id="15"/>
          <p:cNvSpPr txBox="true"/>
          <p:nvPr/>
        </p:nvSpPr>
        <p:spPr>
          <a:xfrm rot="0">
            <a:off x="10326134" y="5314157"/>
            <a:ext cx="5784738" cy="2873258"/>
          </a:xfrm>
          <a:prstGeom prst="rect">
            <a:avLst/>
          </a:prstGeom>
        </p:spPr>
        <p:txBody>
          <a:bodyPr anchor="t" rtlCol="false" tIns="0" lIns="0" bIns="0" rIns="0">
            <a:spAutoFit/>
          </a:bodyPr>
          <a:lstStyle/>
          <a:p>
            <a:pPr>
              <a:lnSpc>
                <a:spcPts val="3249"/>
              </a:lnSpc>
            </a:pPr>
            <a:r>
              <a:rPr lang="en-US" sz="2499">
                <a:solidFill>
                  <a:srgbClr val="191919"/>
                </a:solidFill>
                <a:latin typeface="Droid Serif"/>
              </a:rPr>
              <a:t>Lorem ipsum dolor sit amet, consectetur adipiscing elit. Nullam ut elementum erat. Proin eu dolor efficitur, bibendum dolor nec, dictum orci. Nam at interdum ex. Vestibulum id nunc eros. In condimentum magna ligula, eu semper magna porta vel.</a:t>
            </a:r>
          </a:p>
        </p:txBody>
      </p:sp>
      <p:sp>
        <p:nvSpPr>
          <p:cNvPr name="Freeform 16" id="16"/>
          <p:cNvSpPr/>
          <p:nvPr/>
        </p:nvSpPr>
        <p:spPr>
          <a:xfrm flipH="false" flipV="false" rot="0">
            <a:off x="2691432" y="3124684"/>
            <a:ext cx="3855727" cy="4455147"/>
          </a:xfrm>
          <a:custGeom>
            <a:avLst/>
            <a:gdLst/>
            <a:ahLst/>
            <a:cxnLst/>
            <a:rect r="r" b="b" t="t" l="l"/>
            <a:pathLst>
              <a:path h="4455147" w="3855727">
                <a:moveTo>
                  <a:pt x="0" y="0"/>
                </a:moveTo>
                <a:lnTo>
                  <a:pt x="3855727" y="0"/>
                </a:lnTo>
                <a:lnTo>
                  <a:pt x="3855727" y="4455147"/>
                </a:lnTo>
                <a:lnTo>
                  <a:pt x="0" y="4455147"/>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DAF7xWOaaYc</dc:identifier>
  <dcterms:modified xsi:type="dcterms:W3CDTF">2011-08-01T06:04:30Z</dcterms:modified>
  <cp:revision>1</cp:revision>
  <dc:title>Digital Marketing  Presentation Template</dc:title>
</cp:coreProperties>
</file>